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26" r:id="rId5"/>
    <p:sldId id="257" r:id="rId6"/>
    <p:sldId id="259" r:id="rId7"/>
    <p:sldId id="261" r:id="rId8"/>
    <p:sldId id="258" r:id="rId9"/>
    <p:sldId id="263" r:id="rId10"/>
    <p:sldId id="264" r:id="rId11"/>
    <p:sldId id="265" r:id="rId12"/>
    <p:sldId id="268" r:id="rId13"/>
    <p:sldId id="267" r:id="rId14"/>
    <p:sldId id="266" r:id="rId15"/>
    <p:sldId id="340" r:id="rId16"/>
    <p:sldId id="341" r:id="rId17"/>
    <p:sldId id="34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816" userDrawn="1">
          <p15:clr>
            <a:srgbClr val="A4A3A4"/>
          </p15:clr>
        </p15:guide>
        <p15:guide id="2" orient="horz" pos="3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CB14D6-098D-40B7-9774-9E93B7AC4AF1}" v="29" dt="2025-12-19T09:16:16.995"/>
  </p1510:revLst>
</p1510:revInfo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240" autoAdjust="0"/>
  </p:normalViewPr>
  <p:slideViewPr>
    <p:cSldViewPr snapToGrid="0">
      <p:cViewPr varScale="1">
        <p:scale>
          <a:sx n="78" d="100"/>
          <a:sy n="78" d="100"/>
        </p:scale>
        <p:origin x="878" y="58"/>
      </p:cViewPr>
      <p:guideLst>
        <p:guide pos="816"/>
        <p:guide orient="horz" pos="38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2816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P LAPTOP" userId="e95d8d65d9d602ff" providerId="LiveId" clId="{B8DE616A-BC6A-4C78-8AB1-A57BE415BC1E}"/>
    <pc:docChg chg="undo custSel addSld delSld modSld">
      <pc:chgData name="HP LAPTOP" userId="e95d8d65d9d602ff" providerId="LiveId" clId="{B8DE616A-BC6A-4C78-8AB1-A57BE415BC1E}" dt="2025-12-19T09:14:07.532" v="256"/>
      <pc:docMkLst>
        <pc:docMk/>
      </pc:docMkLst>
      <pc:sldChg chg="addSp delSp modSp mod">
        <pc:chgData name="HP LAPTOP" userId="e95d8d65d9d602ff" providerId="LiveId" clId="{B8DE616A-BC6A-4C78-8AB1-A57BE415BC1E}" dt="2025-12-19T08:07:38.915" v="14" actId="2711"/>
        <pc:sldMkLst>
          <pc:docMk/>
          <pc:sldMk cId="3058085568" sldId="258"/>
        </pc:sldMkLst>
        <pc:spChg chg="del">
          <ac:chgData name="HP LAPTOP" userId="e95d8d65d9d602ff" providerId="LiveId" clId="{B8DE616A-BC6A-4C78-8AB1-A57BE415BC1E}" dt="2025-12-19T08:05:48.816" v="0" actId="478"/>
          <ac:spMkLst>
            <pc:docMk/>
            <pc:sldMk cId="3058085568" sldId="258"/>
            <ac:spMk id="3" creationId="{A0034E89-1952-5288-08A0-70A4A73BE39E}"/>
          </ac:spMkLst>
        </pc:spChg>
        <pc:spChg chg="add del mod">
          <ac:chgData name="HP LAPTOP" userId="e95d8d65d9d602ff" providerId="LiveId" clId="{B8DE616A-BC6A-4C78-8AB1-A57BE415BC1E}" dt="2025-12-19T08:05:58.411" v="3" actId="478"/>
          <ac:spMkLst>
            <pc:docMk/>
            <pc:sldMk cId="3058085568" sldId="258"/>
            <ac:spMk id="4" creationId="{26DD200D-708C-66F9-2AAA-E59C4A0D64D9}"/>
          </ac:spMkLst>
        </pc:spChg>
        <pc:spChg chg="add del mod">
          <ac:chgData name="HP LAPTOP" userId="e95d8d65d9d602ff" providerId="LiveId" clId="{B8DE616A-BC6A-4C78-8AB1-A57BE415BC1E}" dt="2025-12-19T08:05:56.020" v="2" actId="478"/>
          <ac:spMkLst>
            <pc:docMk/>
            <pc:sldMk cId="3058085568" sldId="258"/>
            <ac:spMk id="6" creationId="{C664447A-0FAF-A8BC-EDF8-13EFD92B8EE7}"/>
          </ac:spMkLst>
        </pc:spChg>
        <pc:spChg chg="add mod">
          <ac:chgData name="HP LAPTOP" userId="e95d8d65d9d602ff" providerId="LiveId" clId="{B8DE616A-BC6A-4C78-8AB1-A57BE415BC1E}" dt="2025-12-19T08:07:38.915" v="14" actId="2711"/>
          <ac:spMkLst>
            <pc:docMk/>
            <pc:sldMk cId="3058085568" sldId="258"/>
            <ac:spMk id="10" creationId="{A8A964AE-6E62-BB20-0CF5-7D9B4E506CA4}"/>
          </ac:spMkLst>
        </pc:spChg>
        <pc:picChg chg="del">
          <ac:chgData name="HP LAPTOP" userId="e95d8d65d9d602ff" providerId="LiveId" clId="{B8DE616A-BC6A-4C78-8AB1-A57BE415BC1E}" dt="2025-12-19T08:05:53.089" v="1" actId="478"/>
          <ac:picMkLst>
            <pc:docMk/>
            <pc:sldMk cId="3058085568" sldId="258"/>
            <ac:picMk id="8" creationId="{DC23EB2B-2285-3C42-31D8-4D87E34CF22C}"/>
          </ac:picMkLst>
        </pc:picChg>
        <pc:picChg chg="add mod">
          <ac:chgData name="HP LAPTOP" userId="e95d8d65d9d602ff" providerId="LiveId" clId="{B8DE616A-BC6A-4C78-8AB1-A57BE415BC1E}" dt="2025-12-19T08:06:45.703" v="8" actId="14100"/>
          <ac:picMkLst>
            <pc:docMk/>
            <pc:sldMk cId="3058085568" sldId="258"/>
            <ac:picMk id="9" creationId="{FF86312D-BA25-7195-2D31-A00EAE80AA62}"/>
          </ac:picMkLst>
        </pc:picChg>
      </pc:sldChg>
      <pc:sldChg chg="addSp delSp modSp mod">
        <pc:chgData name="HP LAPTOP" userId="e95d8d65d9d602ff" providerId="LiveId" clId="{B8DE616A-BC6A-4C78-8AB1-A57BE415BC1E}" dt="2025-12-19T08:19:22.791" v="44" actId="1076"/>
        <pc:sldMkLst>
          <pc:docMk/>
          <pc:sldMk cId="2737241225" sldId="263"/>
        </pc:sldMkLst>
        <pc:spChg chg="del">
          <ac:chgData name="HP LAPTOP" userId="e95d8d65d9d602ff" providerId="LiveId" clId="{B8DE616A-BC6A-4C78-8AB1-A57BE415BC1E}" dt="2025-12-19T08:07:57.907" v="17" actId="478"/>
          <ac:spMkLst>
            <pc:docMk/>
            <pc:sldMk cId="2737241225" sldId="263"/>
            <ac:spMk id="2" creationId="{338A15DE-D135-0710-9984-A0A55E960CB0}"/>
          </ac:spMkLst>
        </pc:spChg>
        <pc:spChg chg="del">
          <ac:chgData name="HP LAPTOP" userId="e95d8d65d9d602ff" providerId="LiveId" clId="{B8DE616A-BC6A-4C78-8AB1-A57BE415BC1E}" dt="2025-12-19T08:08:03.937" v="19" actId="478"/>
          <ac:spMkLst>
            <pc:docMk/>
            <pc:sldMk cId="2737241225" sldId="263"/>
            <ac:spMk id="3" creationId="{ECC8AA23-D8D0-93BE-5C5F-103A750B0D2F}"/>
          </ac:spMkLst>
        </pc:spChg>
        <pc:spChg chg="add del mod">
          <ac:chgData name="HP LAPTOP" userId="e95d8d65d9d602ff" providerId="LiveId" clId="{B8DE616A-BC6A-4C78-8AB1-A57BE415BC1E}" dt="2025-12-19T08:07:53.843" v="16" actId="478"/>
          <ac:spMkLst>
            <pc:docMk/>
            <pc:sldMk cId="2737241225" sldId="263"/>
            <ac:spMk id="5" creationId="{919B79A1-23DD-2D23-BD13-42AF14323866}"/>
          </ac:spMkLst>
        </pc:spChg>
        <pc:spChg chg="add del mod">
          <ac:chgData name="HP LAPTOP" userId="e95d8d65d9d602ff" providerId="LiveId" clId="{B8DE616A-BC6A-4C78-8AB1-A57BE415BC1E}" dt="2025-12-19T08:07:59.870" v="18" actId="478"/>
          <ac:spMkLst>
            <pc:docMk/>
            <pc:sldMk cId="2737241225" sldId="263"/>
            <ac:spMk id="8" creationId="{CEB62B9F-019F-737D-E938-2C012876CAF9}"/>
          </ac:spMkLst>
        </pc:spChg>
        <pc:spChg chg="add del mod">
          <ac:chgData name="HP LAPTOP" userId="e95d8d65d9d602ff" providerId="LiveId" clId="{B8DE616A-BC6A-4C78-8AB1-A57BE415BC1E}" dt="2025-12-19T08:08:06.659" v="20" actId="478"/>
          <ac:spMkLst>
            <pc:docMk/>
            <pc:sldMk cId="2737241225" sldId="263"/>
            <ac:spMk id="10" creationId="{46C8455C-5C9E-6B25-1318-2BEF259BC312}"/>
          </ac:spMkLst>
        </pc:spChg>
        <pc:spChg chg="add mod">
          <ac:chgData name="HP LAPTOP" userId="e95d8d65d9d602ff" providerId="LiveId" clId="{B8DE616A-BC6A-4C78-8AB1-A57BE415BC1E}" dt="2025-12-19T08:09:39.157" v="37" actId="2711"/>
          <ac:spMkLst>
            <pc:docMk/>
            <pc:sldMk cId="2737241225" sldId="263"/>
            <ac:spMk id="11" creationId="{73BE160B-C237-23BA-7BAB-564757D1F547}"/>
          </ac:spMkLst>
        </pc:spChg>
        <pc:picChg chg="del">
          <ac:chgData name="HP LAPTOP" userId="e95d8d65d9d602ff" providerId="LiveId" clId="{B8DE616A-BC6A-4C78-8AB1-A57BE415BC1E}" dt="2025-12-19T08:07:51.398" v="15" actId="478"/>
          <ac:picMkLst>
            <pc:docMk/>
            <pc:sldMk cId="2737241225" sldId="263"/>
            <ac:picMk id="6" creationId="{23F775E2-246C-F1D2-C3A0-D4C55F65CC82}"/>
          </ac:picMkLst>
        </pc:picChg>
        <pc:picChg chg="add mod">
          <ac:chgData name="HP LAPTOP" userId="e95d8d65d9d602ff" providerId="LiveId" clId="{B8DE616A-BC6A-4C78-8AB1-A57BE415BC1E}" dt="2025-12-19T08:19:22.791" v="44" actId="1076"/>
          <ac:picMkLst>
            <pc:docMk/>
            <pc:sldMk cId="2737241225" sldId="263"/>
            <ac:picMk id="13" creationId="{94932BD7-EE4A-52D5-A942-DB54C2AFDE64}"/>
          </ac:picMkLst>
        </pc:picChg>
      </pc:sldChg>
      <pc:sldChg chg="addSp delSp modSp mod">
        <pc:chgData name="HP LAPTOP" userId="e95d8d65d9d602ff" providerId="LiveId" clId="{B8DE616A-BC6A-4C78-8AB1-A57BE415BC1E}" dt="2025-12-19T08:21:23.206" v="62" actId="14100"/>
        <pc:sldMkLst>
          <pc:docMk/>
          <pc:sldMk cId="837402205" sldId="264"/>
        </pc:sldMkLst>
        <pc:spChg chg="del">
          <ac:chgData name="HP LAPTOP" userId="e95d8d65d9d602ff" providerId="LiveId" clId="{B8DE616A-BC6A-4C78-8AB1-A57BE415BC1E}" dt="2025-12-19T08:19:50.768" v="49" actId="478"/>
          <ac:spMkLst>
            <pc:docMk/>
            <pc:sldMk cId="837402205" sldId="264"/>
            <ac:spMk id="2" creationId="{47A9874B-BCA9-8420-1595-EDD1865A099A}"/>
          </ac:spMkLst>
        </pc:spChg>
        <pc:spChg chg="del">
          <ac:chgData name="HP LAPTOP" userId="e95d8d65d9d602ff" providerId="LiveId" clId="{B8DE616A-BC6A-4C78-8AB1-A57BE415BC1E}" dt="2025-12-19T08:19:37.345" v="45" actId="478"/>
          <ac:spMkLst>
            <pc:docMk/>
            <pc:sldMk cId="837402205" sldId="264"/>
            <ac:spMk id="3" creationId="{68A5FD2B-E3E5-1C2B-0151-21F216B14A33}"/>
          </ac:spMkLst>
        </pc:spChg>
        <pc:spChg chg="del">
          <ac:chgData name="HP LAPTOP" userId="e95d8d65d9d602ff" providerId="LiveId" clId="{B8DE616A-BC6A-4C78-8AB1-A57BE415BC1E}" dt="2025-12-19T08:19:43.034" v="47" actId="478"/>
          <ac:spMkLst>
            <pc:docMk/>
            <pc:sldMk cId="837402205" sldId="264"/>
            <ac:spMk id="4" creationId="{ACFBB810-3430-2C29-1AA0-9744AA0A1AA3}"/>
          </ac:spMkLst>
        </pc:spChg>
        <pc:spChg chg="add del mod">
          <ac:chgData name="HP LAPTOP" userId="e95d8d65d9d602ff" providerId="LiveId" clId="{B8DE616A-BC6A-4C78-8AB1-A57BE415BC1E}" dt="2025-12-19T08:19:39.115" v="46" actId="478"/>
          <ac:spMkLst>
            <pc:docMk/>
            <pc:sldMk cId="837402205" sldId="264"/>
            <ac:spMk id="6" creationId="{3EBF4D57-C988-292A-C988-A04D3F2FA7C2}"/>
          </ac:spMkLst>
        </pc:spChg>
        <pc:spChg chg="add del mod">
          <ac:chgData name="HP LAPTOP" userId="e95d8d65d9d602ff" providerId="LiveId" clId="{B8DE616A-BC6A-4C78-8AB1-A57BE415BC1E}" dt="2025-12-19T08:19:44.539" v="48" actId="478"/>
          <ac:spMkLst>
            <pc:docMk/>
            <pc:sldMk cId="837402205" sldId="264"/>
            <ac:spMk id="8" creationId="{AD808331-2304-2BA4-0EEF-EB9A8F070643}"/>
          </ac:spMkLst>
        </pc:spChg>
        <pc:spChg chg="add del mod">
          <ac:chgData name="HP LAPTOP" userId="e95d8d65d9d602ff" providerId="LiveId" clId="{B8DE616A-BC6A-4C78-8AB1-A57BE415BC1E}" dt="2025-12-19T08:19:53.304" v="50" actId="478"/>
          <ac:spMkLst>
            <pc:docMk/>
            <pc:sldMk cId="837402205" sldId="264"/>
            <ac:spMk id="10" creationId="{89A58063-E7D4-A52A-6A1A-B55B0BC37938}"/>
          </ac:spMkLst>
        </pc:spChg>
        <pc:spChg chg="add mod">
          <ac:chgData name="HP LAPTOP" userId="e95d8d65d9d602ff" providerId="LiveId" clId="{B8DE616A-BC6A-4C78-8AB1-A57BE415BC1E}" dt="2025-12-19T08:20:37.854" v="57" actId="1076"/>
          <ac:spMkLst>
            <pc:docMk/>
            <pc:sldMk cId="837402205" sldId="264"/>
            <ac:spMk id="12" creationId="{A71DF324-163E-327C-23BE-D073B8B2B1EA}"/>
          </ac:spMkLst>
        </pc:spChg>
        <pc:picChg chg="add mod">
          <ac:chgData name="HP LAPTOP" userId="e95d8d65d9d602ff" providerId="LiveId" clId="{B8DE616A-BC6A-4C78-8AB1-A57BE415BC1E}" dt="2025-12-19T08:21:23.206" v="62" actId="14100"/>
          <ac:picMkLst>
            <pc:docMk/>
            <pc:sldMk cId="837402205" sldId="264"/>
            <ac:picMk id="14" creationId="{F2F453D1-B26C-1652-39CF-3B1836612E93}"/>
          </ac:picMkLst>
        </pc:picChg>
      </pc:sldChg>
      <pc:sldChg chg="addSp delSp modSp mod">
        <pc:chgData name="HP LAPTOP" userId="e95d8d65d9d602ff" providerId="LiveId" clId="{B8DE616A-BC6A-4C78-8AB1-A57BE415BC1E}" dt="2025-12-19T08:25:11.491" v="91" actId="1076"/>
        <pc:sldMkLst>
          <pc:docMk/>
          <pc:sldMk cId="729609147" sldId="265"/>
        </pc:sldMkLst>
        <pc:spChg chg="del">
          <ac:chgData name="HP LAPTOP" userId="e95d8d65d9d602ff" providerId="LiveId" clId="{B8DE616A-BC6A-4C78-8AB1-A57BE415BC1E}" dt="2025-12-19T08:21:34.023" v="63" actId="478"/>
          <ac:spMkLst>
            <pc:docMk/>
            <pc:sldMk cId="729609147" sldId="265"/>
            <ac:spMk id="2" creationId="{314C27C8-165C-5513-DB4B-9D840097C545}"/>
          </ac:spMkLst>
        </pc:spChg>
        <pc:spChg chg="del">
          <ac:chgData name="HP LAPTOP" userId="e95d8d65d9d602ff" providerId="LiveId" clId="{B8DE616A-BC6A-4C78-8AB1-A57BE415BC1E}" dt="2025-12-19T08:22:06.253" v="65" actId="478"/>
          <ac:spMkLst>
            <pc:docMk/>
            <pc:sldMk cId="729609147" sldId="265"/>
            <ac:spMk id="3" creationId="{FACE640F-7F5A-BDB7-205D-765FA80B6796}"/>
          </ac:spMkLst>
        </pc:spChg>
        <pc:spChg chg="add del mod">
          <ac:chgData name="HP LAPTOP" userId="e95d8d65d9d602ff" providerId="LiveId" clId="{B8DE616A-BC6A-4C78-8AB1-A57BE415BC1E}" dt="2025-12-19T08:21:35.895" v="64" actId="478"/>
          <ac:spMkLst>
            <pc:docMk/>
            <pc:sldMk cId="729609147" sldId="265"/>
            <ac:spMk id="6" creationId="{E1D13BA1-8DE8-9284-DA0B-A2628073EDAA}"/>
          </ac:spMkLst>
        </pc:spChg>
        <pc:spChg chg="add del mod">
          <ac:chgData name="HP LAPTOP" userId="e95d8d65d9d602ff" providerId="LiveId" clId="{B8DE616A-BC6A-4C78-8AB1-A57BE415BC1E}" dt="2025-12-19T08:22:08.377" v="66" actId="478"/>
          <ac:spMkLst>
            <pc:docMk/>
            <pc:sldMk cId="729609147" sldId="265"/>
            <ac:spMk id="8" creationId="{3B2888FE-0012-913C-E277-B22A824BEDB7}"/>
          </ac:spMkLst>
        </pc:spChg>
        <pc:spChg chg="add del mod">
          <ac:chgData name="HP LAPTOP" userId="e95d8d65d9d602ff" providerId="LiveId" clId="{B8DE616A-BC6A-4C78-8AB1-A57BE415BC1E}" dt="2025-12-19T08:22:34.997" v="70" actId="478"/>
          <ac:spMkLst>
            <pc:docMk/>
            <pc:sldMk cId="729609147" sldId="265"/>
            <ac:spMk id="10" creationId="{5043E53D-8F65-5784-04CC-CB790E8A595F}"/>
          </ac:spMkLst>
        </pc:spChg>
        <pc:spChg chg="add del mod">
          <ac:chgData name="HP LAPTOP" userId="e95d8d65d9d602ff" providerId="LiveId" clId="{B8DE616A-BC6A-4C78-8AB1-A57BE415BC1E}" dt="2025-12-19T08:23:26.588" v="80" actId="478"/>
          <ac:spMkLst>
            <pc:docMk/>
            <pc:sldMk cId="729609147" sldId="265"/>
            <ac:spMk id="11" creationId="{70BE544C-9BDB-778E-285B-DC0842E81705}"/>
          </ac:spMkLst>
        </pc:spChg>
        <pc:spChg chg="add">
          <ac:chgData name="HP LAPTOP" userId="e95d8d65d9d602ff" providerId="LiveId" clId="{B8DE616A-BC6A-4C78-8AB1-A57BE415BC1E}" dt="2025-12-19T08:22:56.346" v="73"/>
          <ac:spMkLst>
            <pc:docMk/>
            <pc:sldMk cId="729609147" sldId="265"/>
            <ac:spMk id="12" creationId="{5198EA5F-F3B0-6BE4-76B3-FB74A2C69397}"/>
          </ac:spMkLst>
        </pc:spChg>
        <pc:spChg chg="add del mod">
          <ac:chgData name="HP LAPTOP" userId="e95d8d65d9d602ff" providerId="LiveId" clId="{B8DE616A-BC6A-4C78-8AB1-A57BE415BC1E}" dt="2025-12-19T08:23:16.180" v="78" actId="478"/>
          <ac:spMkLst>
            <pc:docMk/>
            <pc:sldMk cId="729609147" sldId="265"/>
            <ac:spMk id="13" creationId="{1CEFFBAA-EBDC-C221-FF32-8F864EFFDACF}"/>
          </ac:spMkLst>
        </pc:spChg>
        <pc:spChg chg="add">
          <ac:chgData name="HP LAPTOP" userId="e95d8d65d9d602ff" providerId="LiveId" clId="{B8DE616A-BC6A-4C78-8AB1-A57BE415BC1E}" dt="2025-12-19T08:23:35.827" v="81"/>
          <ac:spMkLst>
            <pc:docMk/>
            <pc:sldMk cId="729609147" sldId="265"/>
            <ac:spMk id="14" creationId="{17C4C076-75A0-8CBC-B4A2-72DC629827A5}"/>
          </ac:spMkLst>
        </pc:spChg>
        <pc:spChg chg="add mod">
          <ac:chgData name="HP LAPTOP" userId="e95d8d65d9d602ff" providerId="LiveId" clId="{B8DE616A-BC6A-4C78-8AB1-A57BE415BC1E}" dt="2025-12-19T08:24:20.177" v="87" actId="1076"/>
          <ac:spMkLst>
            <pc:docMk/>
            <pc:sldMk cId="729609147" sldId="265"/>
            <ac:spMk id="16" creationId="{6873DAA7-630E-009C-9C6C-8C94196B4BAE}"/>
          </ac:spMkLst>
        </pc:spChg>
        <pc:graphicFrameChg chg="del mod">
          <ac:chgData name="HP LAPTOP" userId="e95d8d65d9d602ff" providerId="LiveId" clId="{B8DE616A-BC6A-4C78-8AB1-A57BE415BC1E}" dt="2025-12-19T08:22:31.931" v="69" actId="478"/>
          <ac:graphicFrameMkLst>
            <pc:docMk/>
            <pc:sldMk cId="729609147" sldId="265"/>
            <ac:graphicFrameMk id="5" creationId="{2DA25F38-CDC8-7982-99AE-8D5A8ECABC85}"/>
          </ac:graphicFrameMkLst>
        </pc:graphicFrameChg>
        <pc:picChg chg="add mod">
          <ac:chgData name="HP LAPTOP" userId="e95d8d65d9d602ff" providerId="LiveId" clId="{B8DE616A-BC6A-4C78-8AB1-A57BE415BC1E}" dt="2025-12-19T08:25:11.491" v="91" actId="1076"/>
          <ac:picMkLst>
            <pc:docMk/>
            <pc:sldMk cId="729609147" sldId="265"/>
            <ac:picMk id="18" creationId="{3F5F1226-0988-857F-54A1-5400D79A26AD}"/>
          </ac:picMkLst>
        </pc:picChg>
      </pc:sldChg>
      <pc:sldChg chg="addSp delSp modSp mod">
        <pc:chgData name="HP LAPTOP" userId="e95d8d65d9d602ff" providerId="LiveId" clId="{B8DE616A-BC6A-4C78-8AB1-A57BE415BC1E}" dt="2025-12-19T08:32:02.474" v="141" actId="1076"/>
        <pc:sldMkLst>
          <pc:docMk/>
          <pc:sldMk cId="643777997" sldId="266"/>
        </pc:sldMkLst>
        <pc:spChg chg="mod">
          <ac:chgData name="HP LAPTOP" userId="e95d8d65d9d602ff" providerId="LiveId" clId="{B8DE616A-BC6A-4C78-8AB1-A57BE415BC1E}" dt="2025-12-19T08:30:51.846" v="132" actId="1076"/>
          <ac:spMkLst>
            <pc:docMk/>
            <pc:sldMk cId="643777997" sldId="266"/>
            <ac:spMk id="2" creationId="{5D030A76-B788-B363-104E-266B7C7F7208}"/>
          </ac:spMkLst>
        </pc:spChg>
        <pc:spChg chg="del">
          <ac:chgData name="HP LAPTOP" userId="e95d8d65d9d602ff" providerId="LiveId" clId="{B8DE616A-BC6A-4C78-8AB1-A57BE415BC1E}" dt="2025-12-19T08:30:56.970" v="133" actId="478"/>
          <ac:spMkLst>
            <pc:docMk/>
            <pc:sldMk cId="643777997" sldId="266"/>
            <ac:spMk id="3" creationId="{05948542-FCE1-3AE6-C6C9-17975609DF70}"/>
          </ac:spMkLst>
        </pc:spChg>
        <pc:spChg chg="del">
          <ac:chgData name="HP LAPTOP" userId="e95d8d65d9d602ff" providerId="LiveId" clId="{B8DE616A-BC6A-4C78-8AB1-A57BE415BC1E}" dt="2025-12-19T08:31:02.260" v="135" actId="478"/>
          <ac:spMkLst>
            <pc:docMk/>
            <pc:sldMk cId="643777997" sldId="266"/>
            <ac:spMk id="4" creationId="{3EE67564-0457-E486-97D0-8109D2C97B3F}"/>
          </ac:spMkLst>
        </pc:spChg>
        <pc:spChg chg="add del mod">
          <ac:chgData name="HP LAPTOP" userId="e95d8d65d9d602ff" providerId="LiveId" clId="{B8DE616A-BC6A-4C78-8AB1-A57BE415BC1E}" dt="2025-12-19T08:30:58.736" v="134" actId="478"/>
          <ac:spMkLst>
            <pc:docMk/>
            <pc:sldMk cId="643777997" sldId="266"/>
            <ac:spMk id="6" creationId="{F6177C3E-EE66-7F2B-4AF4-47072F693E2C}"/>
          </ac:spMkLst>
        </pc:spChg>
        <pc:spChg chg="add del mod">
          <ac:chgData name="HP LAPTOP" userId="e95d8d65d9d602ff" providerId="LiveId" clId="{B8DE616A-BC6A-4C78-8AB1-A57BE415BC1E}" dt="2025-12-19T08:31:03.645" v="136" actId="478"/>
          <ac:spMkLst>
            <pc:docMk/>
            <pc:sldMk cId="643777997" sldId="266"/>
            <ac:spMk id="8" creationId="{4C81A21E-F9E3-604B-45E7-73C642CBE527}"/>
          </ac:spMkLst>
        </pc:spChg>
        <pc:picChg chg="add mod">
          <ac:chgData name="HP LAPTOP" userId="e95d8d65d9d602ff" providerId="LiveId" clId="{B8DE616A-BC6A-4C78-8AB1-A57BE415BC1E}" dt="2025-12-19T08:32:02.474" v="141" actId="1076"/>
          <ac:picMkLst>
            <pc:docMk/>
            <pc:sldMk cId="643777997" sldId="266"/>
            <ac:picMk id="10" creationId="{BDA4CD38-789C-C557-9536-9116A8BCDE82}"/>
          </ac:picMkLst>
        </pc:picChg>
      </pc:sldChg>
      <pc:sldChg chg="addSp delSp modSp mod">
        <pc:chgData name="HP LAPTOP" userId="e95d8d65d9d602ff" providerId="LiveId" clId="{B8DE616A-BC6A-4C78-8AB1-A57BE415BC1E}" dt="2025-12-19T08:30:10.735" v="123" actId="1076"/>
        <pc:sldMkLst>
          <pc:docMk/>
          <pc:sldMk cId="3604630649" sldId="267"/>
        </pc:sldMkLst>
        <pc:spChg chg="del">
          <ac:chgData name="HP LAPTOP" userId="e95d8d65d9d602ff" providerId="LiveId" clId="{B8DE616A-BC6A-4C78-8AB1-A57BE415BC1E}" dt="2025-12-19T08:29:00.977" v="107" actId="478"/>
          <ac:spMkLst>
            <pc:docMk/>
            <pc:sldMk cId="3604630649" sldId="267"/>
            <ac:spMk id="2" creationId="{D1FC59F6-9B22-C211-4B4C-A2FD4B914C46}"/>
          </ac:spMkLst>
        </pc:spChg>
        <pc:spChg chg="add del mod">
          <ac:chgData name="HP LAPTOP" userId="e95d8d65d9d602ff" providerId="LiveId" clId="{B8DE616A-BC6A-4C78-8AB1-A57BE415BC1E}" dt="2025-12-19T08:29:02.869" v="108" actId="478"/>
          <ac:spMkLst>
            <pc:docMk/>
            <pc:sldMk cId="3604630649" sldId="267"/>
            <ac:spMk id="5" creationId="{8AAFA6F3-AA6E-7A0D-4568-CB84D1C40C95}"/>
          </ac:spMkLst>
        </pc:spChg>
        <pc:spChg chg="add del mod">
          <ac:chgData name="HP LAPTOP" userId="e95d8d65d9d602ff" providerId="LiveId" clId="{B8DE616A-BC6A-4C78-8AB1-A57BE415BC1E}" dt="2025-12-19T08:29:08.614" v="110" actId="478"/>
          <ac:spMkLst>
            <pc:docMk/>
            <pc:sldMk cId="3604630649" sldId="267"/>
            <ac:spMk id="7" creationId="{A4FB7E5F-B850-98D0-26C0-C38EF09D97B3}"/>
          </ac:spMkLst>
        </pc:spChg>
        <pc:spChg chg="add del">
          <ac:chgData name="HP LAPTOP" userId="e95d8d65d9d602ff" providerId="LiveId" clId="{B8DE616A-BC6A-4C78-8AB1-A57BE415BC1E}" dt="2025-12-19T08:29:49.051" v="117" actId="22"/>
          <ac:spMkLst>
            <pc:docMk/>
            <pc:sldMk cId="3604630649" sldId="267"/>
            <ac:spMk id="11" creationId="{B699F0B1-1B67-1FCB-A4A0-1A082FB24CC4}"/>
          </ac:spMkLst>
        </pc:spChg>
        <pc:spChg chg="add mod">
          <ac:chgData name="HP LAPTOP" userId="e95d8d65d9d602ff" providerId="LiveId" clId="{B8DE616A-BC6A-4C78-8AB1-A57BE415BC1E}" dt="2025-12-19T08:30:10.735" v="123" actId="1076"/>
          <ac:spMkLst>
            <pc:docMk/>
            <pc:sldMk cId="3604630649" sldId="267"/>
            <ac:spMk id="13" creationId="{D94DC6A9-BC76-3B7B-EB3E-A4489F43853F}"/>
          </ac:spMkLst>
        </pc:spChg>
        <pc:graphicFrameChg chg="del">
          <ac:chgData name="HP LAPTOP" userId="e95d8d65d9d602ff" providerId="LiveId" clId="{B8DE616A-BC6A-4C78-8AB1-A57BE415BC1E}" dt="2025-12-19T08:29:06.528" v="109" actId="478"/>
          <ac:graphicFrameMkLst>
            <pc:docMk/>
            <pc:sldMk cId="3604630649" sldId="267"/>
            <ac:graphicFrameMk id="4" creationId="{3D656E99-B779-DE99-D5CB-E0B0F8C3584C}"/>
          </ac:graphicFrameMkLst>
        </pc:graphicFrameChg>
        <pc:picChg chg="add mod">
          <ac:chgData name="HP LAPTOP" userId="e95d8d65d9d602ff" providerId="LiveId" clId="{B8DE616A-BC6A-4C78-8AB1-A57BE415BC1E}" dt="2025-12-19T08:29:32.028" v="115" actId="14100"/>
          <ac:picMkLst>
            <pc:docMk/>
            <pc:sldMk cId="3604630649" sldId="267"/>
            <ac:picMk id="9" creationId="{5F86E459-ADAA-FCBF-5E0B-649C6926BD60}"/>
          </ac:picMkLst>
        </pc:picChg>
      </pc:sldChg>
      <pc:sldChg chg="addSp delSp modSp mod">
        <pc:chgData name="HP LAPTOP" userId="e95d8d65d9d602ff" providerId="LiveId" clId="{B8DE616A-BC6A-4C78-8AB1-A57BE415BC1E}" dt="2025-12-19T08:27:21.236" v="106" actId="14100"/>
        <pc:sldMkLst>
          <pc:docMk/>
          <pc:sldMk cId="4259977132" sldId="268"/>
        </pc:sldMkLst>
        <pc:spChg chg="del">
          <ac:chgData name="HP LAPTOP" userId="e95d8d65d9d602ff" providerId="LiveId" clId="{B8DE616A-BC6A-4C78-8AB1-A57BE415BC1E}" dt="2025-12-19T08:25:20.552" v="92" actId="478"/>
          <ac:spMkLst>
            <pc:docMk/>
            <pc:sldMk cId="4259977132" sldId="268"/>
            <ac:spMk id="2" creationId="{B7545968-70F7-0180-6448-3547E442EF4A}"/>
          </ac:spMkLst>
        </pc:spChg>
        <pc:spChg chg="add del mod">
          <ac:chgData name="HP LAPTOP" userId="e95d8d65d9d602ff" providerId="LiveId" clId="{B8DE616A-BC6A-4C78-8AB1-A57BE415BC1E}" dt="2025-12-19T08:25:22.556" v="93" actId="478"/>
          <ac:spMkLst>
            <pc:docMk/>
            <pc:sldMk cId="4259977132" sldId="268"/>
            <ac:spMk id="5" creationId="{B0A8D742-685E-DB48-5B40-92CFD5FF2E2B}"/>
          </ac:spMkLst>
        </pc:spChg>
        <pc:spChg chg="add del mod">
          <ac:chgData name="HP LAPTOP" userId="e95d8d65d9d602ff" providerId="LiveId" clId="{B8DE616A-BC6A-4C78-8AB1-A57BE415BC1E}" dt="2025-12-19T08:25:27.644" v="95" actId="478"/>
          <ac:spMkLst>
            <pc:docMk/>
            <pc:sldMk cId="4259977132" sldId="268"/>
            <ac:spMk id="7" creationId="{644121DE-717C-603C-F62A-0F2E8BBDC397}"/>
          </ac:spMkLst>
        </pc:spChg>
        <pc:spChg chg="del">
          <ac:chgData name="HP LAPTOP" userId="e95d8d65d9d602ff" providerId="LiveId" clId="{B8DE616A-BC6A-4C78-8AB1-A57BE415BC1E}" dt="2025-12-19T08:25:25.554" v="94" actId="478"/>
          <ac:spMkLst>
            <pc:docMk/>
            <pc:sldMk cId="4259977132" sldId="268"/>
            <ac:spMk id="8" creationId="{215CE58D-2739-522B-7C3A-6A7C985360C0}"/>
          </ac:spMkLst>
        </pc:spChg>
        <pc:spChg chg="add del mod">
          <ac:chgData name="HP LAPTOP" userId="e95d8d65d9d602ff" providerId="LiveId" clId="{B8DE616A-BC6A-4C78-8AB1-A57BE415BC1E}" dt="2025-12-19T08:25:34.169" v="97" actId="478"/>
          <ac:spMkLst>
            <pc:docMk/>
            <pc:sldMk cId="4259977132" sldId="268"/>
            <ac:spMk id="10" creationId="{21978CC8-11FD-3CC7-08AA-A65D3A105C4D}"/>
          </ac:spMkLst>
        </pc:spChg>
        <pc:spChg chg="add mod">
          <ac:chgData name="HP LAPTOP" userId="e95d8d65d9d602ff" providerId="LiveId" clId="{B8DE616A-BC6A-4C78-8AB1-A57BE415BC1E}" dt="2025-12-19T08:26:51.373" v="102" actId="1076"/>
          <ac:spMkLst>
            <pc:docMk/>
            <pc:sldMk cId="4259977132" sldId="268"/>
            <ac:spMk id="12" creationId="{DCDFF13A-167F-FB0E-236F-03131908CE0A}"/>
          </ac:spMkLst>
        </pc:spChg>
        <pc:graphicFrameChg chg="del">
          <ac:chgData name="HP LAPTOP" userId="e95d8d65d9d602ff" providerId="LiveId" clId="{B8DE616A-BC6A-4C78-8AB1-A57BE415BC1E}" dt="2025-12-19T08:25:31.379" v="96" actId="478"/>
          <ac:graphicFrameMkLst>
            <pc:docMk/>
            <pc:sldMk cId="4259977132" sldId="268"/>
            <ac:graphicFrameMk id="3" creationId="{B20B0B18-4396-F037-6C24-F75EAFC0EC9D}"/>
          </ac:graphicFrameMkLst>
        </pc:graphicFrameChg>
        <pc:picChg chg="add mod">
          <ac:chgData name="HP LAPTOP" userId="e95d8d65d9d602ff" providerId="LiveId" clId="{B8DE616A-BC6A-4C78-8AB1-A57BE415BC1E}" dt="2025-12-19T08:27:21.236" v="106" actId="14100"/>
          <ac:picMkLst>
            <pc:docMk/>
            <pc:sldMk cId="4259977132" sldId="268"/>
            <ac:picMk id="14" creationId="{30B28B42-AC69-BD85-1520-3FF90F8CA72D}"/>
          </ac:picMkLst>
        </pc:picChg>
      </pc:sldChg>
      <pc:sldChg chg="addSp modSp mod">
        <pc:chgData name="HP LAPTOP" userId="e95d8d65d9d602ff" providerId="LiveId" clId="{B8DE616A-BC6A-4C78-8AB1-A57BE415BC1E}" dt="2025-12-19T08:37:16.535" v="177" actId="20577"/>
        <pc:sldMkLst>
          <pc:docMk/>
          <pc:sldMk cId="2910866480" sldId="326"/>
        </pc:sldMkLst>
        <pc:spChg chg="mod">
          <ac:chgData name="HP LAPTOP" userId="e95d8d65d9d602ff" providerId="LiveId" clId="{B8DE616A-BC6A-4C78-8AB1-A57BE415BC1E}" dt="2025-12-19T08:37:16.535" v="177" actId="20577"/>
          <ac:spMkLst>
            <pc:docMk/>
            <pc:sldMk cId="2910866480" sldId="326"/>
            <ac:spMk id="10" creationId="{6D8AA518-16C6-A4E9-5CFD-E855047342E9}"/>
          </ac:spMkLst>
        </pc:spChg>
        <pc:picChg chg="add mod">
          <ac:chgData name="HP LAPTOP" userId="e95d8d65d9d602ff" providerId="LiveId" clId="{B8DE616A-BC6A-4C78-8AB1-A57BE415BC1E}" dt="2025-12-19T08:37:10.492" v="176" actId="1076"/>
          <ac:picMkLst>
            <pc:docMk/>
            <pc:sldMk cId="2910866480" sldId="326"/>
            <ac:picMk id="2" creationId="{52D8091D-4160-28DE-D7CA-4B2680666A36}"/>
          </ac:picMkLst>
        </pc:picChg>
      </pc:sldChg>
      <pc:sldChg chg="addSp delSp modSp mod">
        <pc:chgData name="HP LAPTOP" userId="e95d8d65d9d602ff" providerId="LiveId" clId="{B8DE616A-BC6A-4C78-8AB1-A57BE415BC1E}" dt="2025-12-19T08:34:05.295" v="156" actId="14100"/>
        <pc:sldMkLst>
          <pc:docMk/>
          <pc:sldMk cId="487522735" sldId="340"/>
        </pc:sldMkLst>
        <pc:spChg chg="del">
          <ac:chgData name="HP LAPTOP" userId="e95d8d65d9d602ff" providerId="LiveId" clId="{B8DE616A-BC6A-4C78-8AB1-A57BE415BC1E}" dt="2025-12-19T08:32:19.897" v="142" actId="478"/>
          <ac:spMkLst>
            <pc:docMk/>
            <pc:sldMk cId="487522735" sldId="340"/>
            <ac:spMk id="2" creationId="{793E39FA-84F2-3624-49D6-32B9E0363C56}"/>
          </ac:spMkLst>
        </pc:spChg>
        <pc:spChg chg="del">
          <ac:chgData name="HP LAPTOP" userId="e95d8d65d9d602ff" providerId="LiveId" clId="{B8DE616A-BC6A-4C78-8AB1-A57BE415BC1E}" dt="2025-12-19T08:32:29.100" v="146" actId="478"/>
          <ac:spMkLst>
            <pc:docMk/>
            <pc:sldMk cId="487522735" sldId="340"/>
            <ac:spMk id="4" creationId="{A704BCD3-171F-C06E-AC4E-108832525DF4}"/>
          </ac:spMkLst>
        </pc:spChg>
        <pc:spChg chg="add del mod">
          <ac:chgData name="HP LAPTOP" userId="e95d8d65d9d602ff" providerId="LiveId" clId="{B8DE616A-BC6A-4C78-8AB1-A57BE415BC1E}" dt="2025-12-19T08:32:21.957" v="143" actId="478"/>
          <ac:spMkLst>
            <pc:docMk/>
            <pc:sldMk cId="487522735" sldId="340"/>
            <ac:spMk id="5" creationId="{ACBBF559-5E6E-0168-1716-E620BEA62BC5}"/>
          </ac:spMkLst>
        </pc:spChg>
        <pc:spChg chg="add del mod">
          <ac:chgData name="HP LAPTOP" userId="e95d8d65d9d602ff" providerId="LiveId" clId="{B8DE616A-BC6A-4C78-8AB1-A57BE415BC1E}" dt="2025-12-19T08:32:25.667" v="145" actId="478"/>
          <ac:spMkLst>
            <pc:docMk/>
            <pc:sldMk cId="487522735" sldId="340"/>
            <ac:spMk id="8" creationId="{FE8025FB-5A9E-2834-089A-8E894FDB3A5A}"/>
          </ac:spMkLst>
        </pc:spChg>
        <pc:spChg chg="add del mod">
          <ac:chgData name="HP LAPTOP" userId="e95d8d65d9d602ff" providerId="LiveId" clId="{B8DE616A-BC6A-4C78-8AB1-A57BE415BC1E}" dt="2025-12-19T08:32:31.025" v="147" actId="478"/>
          <ac:spMkLst>
            <pc:docMk/>
            <pc:sldMk cId="487522735" sldId="340"/>
            <ac:spMk id="10" creationId="{B34AC436-8C12-A5E2-2714-516DFF98385A}"/>
          </ac:spMkLst>
        </pc:spChg>
        <pc:spChg chg="add mod">
          <ac:chgData name="HP LAPTOP" userId="e95d8d65d9d602ff" providerId="LiveId" clId="{B8DE616A-BC6A-4C78-8AB1-A57BE415BC1E}" dt="2025-12-19T08:32:52.376" v="151" actId="1076"/>
          <ac:spMkLst>
            <pc:docMk/>
            <pc:sldMk cId="487522735" sldId="340"/>
            <ac:spMk id="12" creationId="{33E4C65A-4100-037C-17E9-556D4B8906AF}"/>
          </ac:spMkLst>
        </pc:spChg>
        <pc:picChg chg="del">
          <ac:chgData name="HP LAPTOP" userId="e95d8d65d9d602ff" providerId="LiveId" clId="{B8DE616A-BC6A-4C78-8AB1-A57BE415BC1E}" dt="2025-12-19T08:32:23.582" v="144" actId="478"/>
          <ac:picMkLst>
            <pc:docMk/>
            <pc:sldMk cId="487522735" sldId="340"/>
            <ac:picMk id="7" creationId="{F46DA087-2662-0725-53F9-CF835D1DC8F1}"/>
          </ac:picMkLst>
        </pc:picChg>
        <pc:picChg chg="add mod">
          <ac:chgData name="HP LAPTOP" userId="e95d8d65d9d602ff" providerId="LiveId" clId="{B8DE616A-BC6A-4C78-8AB1-A57BE415BC1E}" dt="2025-12-19T08:34:05.295" v="156" actId="14100"/>
          <ac:picMkLst>
            <pc:docMk/>
            <pc:sldMk cId="487522735" sldId="340"/>
            <ac:picMk id="14" creationId="{B4660339-F414-5B44-471B-5CFEF6B1B868}"/>
          </ac:picMkLst>
        </pc:picChg>
      </pc:sldChg>
      <pc:sldChg chg="addSp delSp modSp new mod">
        <pc:chgData name="HP LAPTOP" userId="e95d8d65d9d602ff" providerId="LiveId" clId="{B8DE616A-BC6A-4C78-8AB1-A57BE415BC1E}" dt="2025-12-19T08:35:49.826" v="169" actId="14100"/>
        <pc:sldMkLst>
          <pc:docMk/>
          <pc:sldMk cId="2616402277" sldId="341"/>
        </pc:sldMkLst>
        <pc:spChg chg="del">
          <ac:chgData name="HP LAPTOP" userId="e95d8d65d9d602ff" providerId="LiveId" clId="{B8DE616A-BC6A-4C78-8AB1-A57BE415BC1E}" dt="2025-12-19T08:34:16.035" v="159" actId="478"/>
          <ac:spMkLst>
            <pc:docMk/>
            <pc:sldMk cId="2616402277" sldId="341"/>
            <ac:spMk id="2" creationId="{EAD8F73E-96FD-68D2-BB49-C6D3ACC0B952}"/>
          </ac:spMkLst>
        </pc:spChg>
        <pc:spChg chg="del">
          <ac:chgData name="HP LAPTOP" userId="e95d8d65d9d602ff" providerId="LiveId" clId="{B8DE616A-BC6A-4C78-8AB1-A57BE415BC1E}" dt="2025-12-19T08:34:13.663" v="158" actId="478"/>
          <ac:spMkLst>
            <pc:docMk/>
            <pc:sldMk cId="2616402277" sldId="341"/>
            <ac:spMk id="3" creationId="{12067EBD-F59A-45D6-351A-D50AC9BF9485}"/>
          </ac:spMkLst>
        </pc:spChg>
        <pc:spChg chg="del">
          <ac:chgData name="HP LAPTOP" userId="e95d8d65d9d602ff" providerId="LiveId" clId="{B8DE616A-BC6A-4C78-8AB1-A57BE415BC1E}" dt="2025-12-19T08:34:18.274" v="160" actId="478"/>
          <ac:spMkLst>
            <pc:docMk/>
            <pc:sldMk cId="2616402277" sldId="341"/>
            <ac:spMk id="4" creationId="{4BE8B8B1-A579-29CC-A1B1-6E81820AA71C}"/>
          </ac:spMkLst>
        </pc:spChg>
        <pc:spChg chg="add mod">
          <ac:chgData name="HP LAPTOP" userId="e95d8d65d9d602ff" providerId="LiveId" clId="{B8DE616A-BC6A-4C78-8AB1-A57BE415BC1E}" dt="2025-12-19T08:34:46.187" v="164" actId="1076"/>
          <ac:spMkLst>
            <pc:docMk/>
            <pc:sldMk cId="2616402277" sldId="341"/>
            <ac:spMk id="6" creationId="{AADD0C3A-BAD7-3FCE-2D16-E9E3D7BE9A79}"/>
          </ac:spMkLst>
        </pc:spChg>
        <pc:picChg chg="add mod">
          <ac:chgData name="HP LAPTOP" userId="e95d8d65d9d602ff" providerId="LiveId" clId="{B8DE616A-BC6A-4C78-8AB1-A57BE415BC1E}" dt="2025-12-19T08:35:49.826" v="169" actId="14100"/>
          <ac:picMkLst>
            <pc:docMk/>
            <pc:sldMk cId="2616402277" sldId="341"/>
            <ac:picMk id="8" creationId="{DAB331AA-9DEE-23FD-FDE2-8C947FC0DCB0}"/>
          </ac:picMkLst>
        </pc:picChg>
      </pc:sldChg>
      <pc:sldChg chg="addSp delSp modSp new mod">
        <pc:chgData name="HP LAPTOP" userId="e95d8d65d9d602ff" providerId="LiveId" clId="{B8DE616A-BC6A-4C78-8AB1-A57BE415BC1E}" dt="2025-12-19T09:14:07.532" v="256"/>
        <pc:sldMkLst>
          <pc:docMk/>
          <pc:sldMk cId="3654354085" sldId="342"/>
        </pc:sldMkLst>
        <pc:spChg chg="mod">
          <ac:chgData name="HP LAPTOP" userId="e95d8d65d9d602ff" providerId="LiveId" clId="{B8DE616A-BC6A-4C78-8AB1-A57BE415BC1E}" dt="2025-12-19T09:13:01.438" v="254" actId="20577"/>
          <ac:spMkLst>
            <pc:docMk/>
            <pc:sldMk cId="3654354085" sldId="342"/>
            <ac:spMk id="2" creationId="{2D22B895-DF11-6D27-7B79-855E013B0687}"/>
          </ac:spMkLst>
        </pc:spChg>
        <pc:spChg chg="del">
          <ac:chgData name="HP LAPTOP" userId="e95d8d65d9d602ff" providerId="LiveId" clId="{B8DE616A-BC6A-4C78-8AB1-A57BE415BC1E}" dt="2025-12-19T09:08:46.997" v="179" actId="478"/>
          <ac:spMkLst>
            <pc:docMk/>
            <pc:sldMk cId="3654354085" sldId="342"/>
            <ac:spMk id="3" creationId="{27977C20-C5CF-1D3D-5537-A6D491940A95}"/>
          </ac:spMkLst>
        </pc:spChg>
        <pc:spChg chg="del">
          <ac:chgData name="HP LAPTOP" userId="e95d8d65d9d602ff" providerId="LiveId" clId="{B8DE616A-BC6A-4C78-8AB1-A57BE415BC1E}" dt="2025-12-19T09:08:50.540" v="180" actId="478"/>
          <ac:spMkLst>
            <pc:docMk/>
            <pc:sldMk cId="3654354085" sldId="342"/>
            <ac:spMk id="4" creationId="{3F7B5C7E-810D-7D83-61F8-1C9E58EA8872}"/>
          </ac:spMkLst>
        </pc:spChg>
        <pc:spChg chg="add mod">
          <ac:chgData name="HP LAPTOP" userId="e95d8d65d9d602ff" providerId="LiveId" clId="{B8DE616A-BC6A-4C78-8AB1-A57BE415BC1E}" dt="2025-12-19T09:14:07.532" v="256"/>
          <ac:spMkLst>
            <pc:docMk/>
            <pc:sldMk cId="3654354085" sldId="342"/>
            <ac:spMk id="6" creationId="{46EFE8FD-2601-DEF9-89B6-A99D7E5BE951}"/>
          </ac:spMkLst>
        </pc:spChg>
      </pc:sldChg>
      <pc:sldChg chg="new del">
        <pc:chgData name="HP LAPTOP" userId="e95d8d65d9d602ff" providerId="LiveId" clId="{B8DE616A-BC6A-4C78-8AB1-A57BE415BC1E}" dt="2025-12-19T09:09:26.387" v="209" actId="680"/>
        <pc:sldMkLst>
          <pc:docMk/>
          <pc:sldMk cId="1487442775" sldId="34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A57456-157A-C12A-2FEC-91B7B9EE49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D46761-828E-1508-56BD-BAEADF34862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95820-84BB-3447-8286-60A51307E7F2}" type="datetimeFigureOut">
              <a:rPr lang="en-US" smtClean="0"/>
              <a:t>12/19/2025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428A7E-6B0E-809C-73D1-4B5E2FF471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9A5AA6-0C5B-430A-E0C4-C90B2F0A1C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476440-F66F-F947-8EFC-EA5202ACFD2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11763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08FC54-6AE4-6A4A-9756-823A0F1BE5A6}" type="datetimeFigureOut">
              <a:rPr lang="en-US" smtClean="0"/>
              <a:t>12/19/2025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79E9EB-07EB-9D44-9F5A-AB1FBECCDD8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7587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>
            <a:extLst>
              <a:ext uri="{FF2B5EF4-FFF2-40B4-BE49-F238E27FC236}">
                <a16:creationId xmlns:a16="http://schemas.microsoft.com/office/drawing/2014/main" id="{76609C33-D605-6146-1378-F67C572F05C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04800 w 12192000"/>
              <a:gd name="connsiteY0" fmla="*/ 266701 h 6858000"/>
              <a:gd name="connsiteX1" fmla="*/ 304800 w 12192000"/>
              <a:gd name="connsiteY1" fmla="*/ 6591300 h 6858000"/>
              <a:gd name="connsiteX2" fmla="*/ 11887200 w 12192000"/>
              <a:gd name="connsiteY2" fmla="*/ 6591300 h 6858000"/>
              <a:gd name="connsiteX3" fmla="*/ 11887200 w 12192000"/>
              <a:gd name="connsiteY3" fmla="*/ 266701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304800" y="266701"/>
                </a:moveTo>
                <a:lnTo>
                  <a:pt x="304800" y="6591300"/>
                </a:lnTo>
                <a:lnTo>
                  <a:pt x="11887200" y="6591300"/>
                </a:lnTo>
                <a:lnTo>
                  <a:pt x="11887200" y="266701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42398E06-9E0E-BC81-DEB5-1DB2F8635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7320"/>
            <a:ext cx="10515600" cy="4023360"/>
          </a:xfrm>
        </p:spPr>
        <p:txBody>
          <a:bodyPr anchor="ctr"/>
          <a:lstStyle>
            <a:lvl1pPr algn="ctr">
              <a:defRPr sz="540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044184"/>
            <a:ext cx="9144000" cy="356616"/>
          </a:xfrm>
        </p:spPr>
        <p:txBody>
          <a:bodyPr/>
          <a:lstStyle>
            <a:lvl1pPr marL="0" indent="0" algn="ct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DC5B68-548C-395D-B9A9-EA694F6CB59F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691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9BC2AC2-003C-AACD-1271-F2F8FBE8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9820656" cy="9144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D758F50-A87C-F2A1-40E8-08F07081E9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0160" y="2377440"/>
            <a:ext cx="4572000" cy="3429000"/>
          </a:xfrm>
          <a:noFill/>
        </p:spPr>
        <p:txBody>
          <a:bodyPr lIns="0" tIns="0" rIns="0" bIns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400"/>
              </a:spcBef>
              <a:buSzPct val="80000"/>
              <a:defRPr sz="1800" b="1"/>
            </a:lvl1pPr>
            <a:lvl2pPr marL="457200" indent="0">
              <a:lnSpc>
                <a:spcPct val="90000"/>
              </a:lnSpc>
              <a:spcBef>
                <a:spcPts val="1400"/>
              </a:spcBef>
              <a:buSzPct val="80000"/>
              <a:buNone/>
              <a:defRPr sz="1800"/>
            </a:lvl2pPr>
            <a:lvl3pPr marL="914400">
              <a:lnSpc>
                <a:spcPct val="90000"/>
              </a:lnSpc>
              <a:spcBef>
                <a:spcPts val="1400"/>
              </a:spcBef>
              <a:buSzPct val="80000"/>
              <a:defRPr sz="1800"/>
            </a:lvl3pPr>
            <a:lvl4pPr marL="914400" indent="0">
              <a:lnSpc>
                <a:spcPct val="90000"/>
              </a:lnSpc>
              <a:spcBef>
                <a:spcPts val="1400"/>
              </a:spcBef>
              <a:buSzPct val="80000"/>
              <a:buNone/>
              <a:defRPr sz="1800"/>
            </a:lvl4pPr>
            <a:lvl5pPr marL="1371600">
              <a:lnSpc>
                <a:spcPct val="90000"/>
              </a:lnSpc>
              <a:spcBef>
                <a:spcPts val="1400"/>
              </a:spcBef>
              <a:buSzPct val="80000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23B02AB-1DB6-AF79-E1B3-175C76BE5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27064" y="2377440"/>
            <a:ext cx="4645152" cy="3429000"/>
          </a:xfrm>
          <a:noFill/>
        </p:spPr>
        <p:txBody>
          <a:bodyPr lIns="0" tIns="0" rIns="0" bIns="0">
            <a:normAutofit/>
          </a:bodyPr>
          <a:lstStyle>
            <a:lvl1pPr marL="457200">
              <a:spcBef>
                <a:spcPts val="1400"/>
              </a:spcBef>
              <a:buSzPct val="80000"/>
              <a:defRPr sz="1800"/>
            </a:lvl1pPr>
            <a:lvl2pPr marL="914400">
              <a:buSzPct val="80000"/>
              <a:defRPr sz="1800"/>
            </a:lvl2pPr>
            <a:lvl3pPr marL="1371600">
              <a:buSzPct val="80000"/>
              <a:defRPr sz="1800"/>
            </a:lvl3pPr>
            <a:lvl4pPr marL="1828800">
              <a:buSzPct val="80000"/>
              <a:defRPr sz="1800"/>
            </a:lvl4pPr>
            <a:lvl5pPr marL="2286000">
              <a:buSzPct val="80000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2041A78-2CBE-4D73-EF5D-E65139C79DC2}"/>
              </a:ext>
            </a:extLst>
          </p:cNvPr>
          <p:cNvCxnSpPr>
            <a:cxnSpLocks/>
          </p:cNvCxnSpPr>
          <p:nvPr userDrawn="1"/>
        </p:nvCxnSpPr>
        <p:spPr>
          <a:xfrm>
            <a:off x="1295400" y="82296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424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659BA83-0C6E-2A70-AED3-E386CABE6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9601200" cy="9144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1280160" y="2377440"/>
            <a:ext cx="9619488" cy="3429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612406-06E6-DCE4-7F2F-D98836A802A6}"/>
              </a:ext>
            </a:extLst>
          </p:cNvPr>
          <p:cNvCxnSpPr>
            <a:cxnSpLocks/>
          </p:cNvCxnSpPr>
          <p:nvPr userDrawn="1"/>
        </p:nvCxnSpPr>
        <p:spPr>
          <a:xfrm>
            <a:off x="1295400" y="82296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889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9821955" cy="9144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0160" y="2377440"/>
            <a:ext cx="4663440" cy="3566160"/>
          </a:xfrm>
          <a:solidFill>
            <a:schemeClr val="accent4"/>
          </a:solidFill>
        </p:spPr>
        <p:txBody>
          <a:bodyPr lIns="365760" tIns="365760" rIns="365760" bIns="365760">
            <a:normAutofit/>
          </a:bodyPr>
          <a:lstStyle>
            <a:lvl1pPr marL="457200">
              <a:spcBef>
                <a:spcPts val="1400"/>
              </a:spcBef>
              <a:buClr>
                <a:schemeClr val="tx1"/>
              </a:buClr>
              <a:buSzPct val="80000"/>
              <a:defRPr sz="1800"/>
            </a:lvl1pPr>
            <a:lvl2pPr marL="914400">
              <a:buClr>
                <a:schemeClr val="tx1"/>
              </a:buClr>
              <a:buSzPct val="80000"/>
              <a:defRPr sz="1600"/>
            </a:lvl2pPr>
            <a:lvl3pPr marL="1371600">
              <a:buClr>
                <a:schemeClr val="tx1"/>
              </a:buClr>
              <a:buSzPct val="80000"/>
              <a:defRPr sz="1400"/>
            </a:lvl3pPr>
            <a:lvl4pPr marL="1828800">
              <a:buClr>
                <a:schemeClr val="tx1"/>
              </a:buClr>
              <a:buSzPct val="80000"/>
              <a:defRPr sz="1200"/>
            </a:lvl4pPr>
            <a:lvl5pPr marL="2286000">
              <a:buClr>
                <a:schemeClr val="tx1"/>
              </a:buClr>
              <a:buSzPct val="80000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2377440"/>
            <a:ext cx="4663440" cy="3566160"/>
          </a:xfrm>
          <a:solidFill>
            <a:schemeClr val="accent4"/>
          </a:solidFill>
        </p:spPr>
        <p:txBody>
          <a:bodyPr lIns="365760" tIns="365760" rIns="365760" bIns="365760">
            <a:normAutofit/>
          </a:bodyPr>
          <a:lstStyle>
            <a:lvl1pPr marL="457200">
              <a:spcBef>
                <a:spcPts val="1400"/>
              </a:spcBef>
              <a:buClr>
                <a:schemeClr val="tx1"/>
              </a:buClr>
              <a:buSzPct val="80000"/>
              <a:defRPr sz="1800" cap="all" baseline="0"/>
            </a:lvl1pPr>
            <a:lvl2pPr marL="914400">
              <a:buClr>
                <a:schemeClr val="tx1"/>
              </a:buClr>
              <a:buSzPct val="80000"/>
              <a:defRPr sz="1600"/>
            </a:lvl2pPr>
            <a:lvl3pPr marL="1371600">
              <a:buClr>
                <a:schemeClr val="tx1"/>
              </a:buClr>
              <a:buSzPct val="80000"/>
              <a:defRPr sz="1400"/>
            </a:lvl3pPr>
            <a:lvl4pPr marL="1828800">
              <a:buClr>
                <a:schemeClr val="tx1"/>
              </a:buClr>
              <a:buSzPct val="80000"/>
              <a:defRPr sz="1200"/>
            </a:lvl4pPr>
            <a:lvl5pPr marL="2286000">
              <a:buClr>
                <a:schemeClr val="tx1"/>
              </a:buClr>
              <a:buSzPct val="80000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1554B7-BB36-76F6-DD79-11088AA69E82}"/>
              </a:ext>
            </a:extLst>
          </p:cNvPr>
          <p:cNvCxnSpPr>
            <a:cxnSpLocks/>
          </p:cNvCxnSpPr>
          <p:nvPr userDrawn="1"/>
        </p:nvCxnSpPr>
        <p:spPr>
          <a:xfrm>
            <a:off x="1295400" y="82296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39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ABAFD431-F46D-3701-6A51-738ADAF3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163824"/>
            <a:ext cx="10515600" cy="2322576"/>
          </a:xfrm>
          <a:prstGeom prst="rect">
            <a:avLst/>
          </a:prstGeom>
          <a:noFill/>
        </p:spPr>
        <p:txBody>
          <a:bodyPr wrap="square" bIns="0" anchor="ctr">
            <a:no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AFD788D-D699-2BA7-3637-AA3B48C090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953000" y="548640"/>
            <a:ext cx="2286000" cy="2286000"/>
          </a:xfrm>
          <a:prstGeom prst="ellipse">
            <a:avLst/>
          </a:prstGeom>
        </p:spPr>
        <p:txBody>
          <a:bodyPr anchor="t"/>
          <a:lstStyle>
            <a:lvl1pPr marL="0" indent="0" algn="ctr">
              <a:buNone/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808A0C0-A02B-D1C7-6DE5-CA25624AD0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6044184"/>
            <a:ext cx="9116568" cy="365760"/>
          </a:xfrm>
        </p:spPr>
        <p:txBody>
          <a:bodyPr anchor="t"/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sz="2400" cap="all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ECE7D81-1954-1B1F-C0AC-21C85AFD3C1E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110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738F023-8BDF-71DB-D6AB-776F7C6413B2}"/>
              </a:ext>
            </a:extLst>
          </p:cNvPr>
          <p:cNvSpPr/>
          <p:nvPr userDrawn="1"/>
        </p:nvSpPr>
        <p:spPr>
          <a:xfrm>
            <a:off x="861060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3581400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  <a:gd name="connsiteX4" fmla="*/ 0 w 3581400"/>
              <a:gd name="connsiteY4" fmla="*/ 6172201 h 6858000"/>
              <a:gd name="connsiteX5" fmla="*/ 2971800 w 3581400"/>
              <a:gd name="connsiteY5" fmla="*/ 6172201 h 6858000"/>
              <a:gd name="connsiteX6" fmla="*/ 2971800 w 3581400"/>
              <a:gd name="connsiteY6" fmla="*/ 685800 h 6858000"/>
              <a:gd name="connsiteX7" fmla="*/ 0 w 3581400"/>
              <a:gd name="connsiteY7" fmla="*/ 6858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3581400" y="0"/>
                </a:lnTo>
                <a:lnTo>
                  <a:pt x="3581400" y="6858000"/>
                </a:lnTo>
                <a:lnTo>
                  <a:pt x="0" y="6858000"/>
                </a:lnTo>
                <a:lnTo>
                  <a:pt x="0" y="6172201"/>
                </a:lnTo>
                <a:lnTo>
                  <a:pt x="2971800" y="6172201"/>
                </a:lnTo>
                <a:lnTo>
                  <a:pt x="2971800" y="685800"/>
                </a:lnTo>
                <a:lnTo>
                  <a:pt x="0" y="6858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4114800" cy="2286000"/>
          </a:xfrm>
        </p:spPr>
        <p:txBody>
          <a:bodyPr/>
          <a:lstStyle>
            <a:lvl1pPr>
              <a:defRPr sz="3200" spc="3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0160" y="3566160"/>
            <a:ext cx="4114800" cy="2651760"/>
          </a:xfrm>
        </p:spPr>
        <p:txBody>
          <a:bodyPr>
            <a:normAutofit/>
          </a:bodyPr>
          <a:lstStyle>
            <a:lvl1pPr marL="457200" indent="-457200">
              <a:lnSpc>
                <a:spcPct val="100000"/>
              </a:lnSpc>
              <a:spcBef>
                <a:spcPts val="1400"/>
              </a:spcBef>
              <a:buClr>
                <a:schemeClr val="accent1"/>
              </a:buClr>
              <a:buFont typeface="Courier New" panose="02070309020205020404" pitchFamily="49" charset="0"/>
              <a:buChar char="o"/>
              <a:defRPr sz="2400" cap="all" spc="0" baseline="0"/>
            </a:lvl1pPr>
            <a:lvl2pPr marL="914400">
              <a:defRPr spc="0" baseline="0"/>
            </a:lvl2pPr>
            <a:lvl3pPr marL="1371600">
              <a:defRPr spc="0" baseline="0"/>
            </a:lvl3pPr>
            <a:lvl4pPr marL="1828800">
              <a:defRPr spc="0" baseline="0"/>
            </a:lvl4pPr>
            <a:lvl5pPr marL="2286000"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AD0F96-99DE-C9D9-569E-AE6FC6307E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7568" y="1435608"/>
            <a:ext cx="5897880" cy="3977640"/>
          </a:xfrm>
          <a:noFill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23EB7E3-3953-BAB4-1B15-383082C6C31E}"/>
              </a:ext>
            </a:extLst>
          </p:cNvPr>
          <p:cNvCxnSpPr>
            <a:cxnSpLocks/>
          </p:cNvCxnSpPr>
          <p:nvPr userDrawn="1"/>
        </p:nvCxnSpPr>
        <p:spPr>
          <a:xfrm>
            <a:off x="1295400" y="82296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816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2697480"/>
            <a:ext cx="10515600" cy="2606040"/>
          </a:xfrm>
        </p:spPr>
        <p:txBody>
          <a:bodyPr anchor="ctr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6044184"/>
            <a:ext cx="105156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952" cy="236829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3AD4F0-8C4C-FC68-2450-06419A6D0131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159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A510974D-B222-2876-052D-21F0E075D288}"/>
              </a:ext>
            </a:extLst>
          </p:cNvPr>
          <p:cNvSpPr/>
          <p:nvPr userDrawn="1"/>
        </p:nvSpPr>
        <p:spPr>
          <a:xfrm>
            <a:off x="0" y="0"/>
            <a:ext cx="12192000" cy="4457700"/>
          </a:xfrm>
          <a:custGeom>
            <a:avLst/>
            <a:gdLst>
              <a:gd name="connsiteX0" fmla="*/ 0 w 12192000"/>
              <a:gd name="connsiteY0" fmla="*/ 0 h 4457700"/>
              <a:gd name="connsiteX1" fmla="*/ 12192000 w 12192000"/>
              <a:gd name="connsiteY1" fmla="*/ 0 h 4457700"/>
              <a:gd name="connsiteX2" fmla="*/ 12192000 w 12192000"/>
              <a:gd name="connsiteY2" fmla="*/ 4457700 h 4457700"/>
              <a:gd name="connsiteX3" fmla="*/ 11563350 w 12192000"/>
              <a:gd name="connsiteY3" fmla="*/ 4457700 h 4457700"/>
              <a:gd name="connsiteX4" fmla="*/ 11563350 w 12192000"/>
              <a:gd name="connsiteY4" fmla="*/ 685800 h 4457700"/>
              <a:gd name="connsiteX5" fmla="*/ 628650 w 12192000"/>
              <a:gd name="connsiteY5" fmla="*/ 685800 h 4457700"/>
              <a:gd name="connsiteX6" fmla="*/ 628650 w 12192000"/>
              <a:gd name="connsiteY6" fmla="*/ 4457700 h 4457700"/>
              <a:gd name="connsiteX7" fmla="*/ 0 w 12192000"/>
              <a:gd name="connsiteY7" fmla="*/ 4457700 h 445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4457700">
                <a:moveTo>
                  <a:pt x="0" y="0"/>
                </a:moveTo>
                <a:lnTo>
                  <a:pt x="12192000" y="0"/>
                </a:lnTo>
                <a:lnTo>
                  <a:pt x="12192000" y="4457700"/>
                </a:lnTo>
                <a:lnTo>
                  <a:pt x="11563350" y="4457700"/>
                </a:lnTo>
                <a:lnTo>
                  <a:pt x="11563350" y="685800"/>
                </a:lnTo>
                <a:lnTo>
                  <a:pt x="628650" y="685800"/>
                </a:lnTo>
                <a:lnTo>
                  <a:pt x="628650" y="4457700"/>
                </a:lnTo>
                <a:lnTo>
                  <a:pt x="0" y="44577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8408" y="1143000"/>
            <a:ext cx="10241280" cy="22860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5688" y="3803904"/>
            <a:ext cx="8046720" cy="9144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A1A471A-8A28-B00F-72E9-849D5E6B7257}"/>
              </a:ext>
            </a:extLst>
          </p:cNvPr>
          <p:cNvSpPr/>
          <p:nvPr userDrawn="1"/>
        </p:nvSpPr>
        <p:spPr>
          <a:xfrm>
            <a:off x="5891213" y="5628222"/>
            <a:ext cx="409575" cy="883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28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BB82FF-5339-5456-4D30-0C2DA7907AAE}"/>
              </a:ext>
            </a:extLst>
          </p:cNvPr>
          <p:cNvSpPr/>
          <p:nvPr userDrawn="1"/>
        </p:nvSpPr>
        <p:spPr>
          <a:xfrm>
            <a:off x="0" y="0"/>
            <a:ext cx="356616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0096" y="1097280"/>
            <a:ext cx="6217920" cy="1828800"/>
          </a:xfrm>
        </p:spPr>
        <p:txBody>
          <a:bodyPr/>
          <a:lstStyle>
            <a:lvl1pPr>
              <a:defRPr sz="32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C39A257-2366-FF6B-67AD-9342B6B0B68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98448" y="1828800"/>
            <a:ext cx="3200400" cy="320040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0096" y="3429000"/>
            <a:ext cx="6217920" cy="2743200"/>
          </a:xfrm>
        </p:spPr>
        <p:txBody>
          <a:bodyPr>
            <a:normAutofit/>
          </a:bodyPr>
          <a:lstStyle>
            <a:lvl1pPr marL="457200">
              <a:spcBef>
                <a:spcPts val="1400"/>
              </a:spcBef>
              <a:buSzPct val="80000"/>
              <a:defRPr cap="all" spc="0" baseline="0"/>
            </a:lvl1pPr>
            <a:lvl2pPr marL="914400">
              <a:buSzPct val="80000"/>
              <a:defRPr spc="0" baseline="0"/>
            </a:lvl2pPr>
            <a:lvl3pPr marL="1371600">
              <a:buSzPct val="80000"/>
              <a:defRPr spc="0" baseline="0"/>
            </a:lvl3pPr>
            <a:lvl4pPr marL="1828800">
              <a:buSzPct val="80000"/>
              <a:defRPr spc="0" baseline="0"/>
            </a:lvl4pPr>
            <a:lvl5pPr marL="2286000">
              <a:buSzPct val="80000"/>
              <a:defRPr spc="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7F99EA-AB5F-24F3-D971-2B9BDE3B4F3C}"/>
              </a:ext>
            </a:extLst>
          </p:cNvPr>
          <p:cNvSpPr txBox="1"/>
          <p:nvPr userDrawn="1"/>
        </p:nvSpPr>
        <p:spPr>
          <a:xfrm>
            <a:off x="641838" y="55479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BB099-33E8-8B24-7E54-70E7457A1C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5DF2D63-3FF5-D547-96B9-BE9CCD1ABA5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A4A755-28B6-5A01-94AB-C3CCC4368885}"/>
              </a:ext>
            </a:extLst>
          </p:cNvPr>
          <p:cNvCxnSpPr>
            <a:cxnSpLocks/>
          </p:cNvCxnSpPr>
          <p:nvPr userDrawn="1"/>
        </p:nvCxnSpPr>
        <p:spPr>
          <a:xfrm>
            <a:off x="5340096" y="82296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1339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000" y="1481328"/>
            <a:ext cx="9144000" cy="3895344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4248" y="1920240"/>
            <a:ext cx="8229600" cy="3017520"/>
          </a:xfrm>
        </p:spPr>
        <p:txBody>
          <a:bodyPr anchor="ctr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483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CBCF04C-49F6-66E8-41A0-B3C371944EA1}"/>
              </a:ext>
            </a:extLst>
          </p:cNvPr>
          <p:cNvSpPr/>
          <p:nvPr userDrawn="1"/>
        </p:nvSpPr>
        <p:spPr>
          <a:xfrm>
            <a:off x="6705600" y="0"/>
            <a:ext cx="5486400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3931920"/>
            <a:ext cx="5029200" cy="182880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7">
            <a:extLst>
              <a:ext uri="{FF2B5EF4-FFF2-40B4-BE49-F238E27FC236}">
                <a16:creationId xmlns:a16="http://schemas.microsoft.com/office/drawing/2014/main" id="{DDE351D0-FB9C-3473-AF28-52927741728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80160" y="548640"/>
            <a:ext cx="3017520" cy="3017520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205472" y="731520"/>
            <a:ext cx="4306824" cy="5394960"/>
          </a:xfrm>
        </p:spPr>
        <p:txBody>
          <a:bodyPr anchor="b">
            <a:normAutofit/>
          </a:bodyPr>
          <a:lstStyle>
            <a:lvl1pPr marL="457200">
              <a:spcBef>
                <a:spcPts val="1400"/>
              </a:spcBef>
              <a:buClr>
                <a:schemeClr val="tx1"/>
              </a:buClr>
              <a:buSzPct val="80000"/>
              <a:defRPr cap="all" baseline="0"/>
            </a:lvl1pPr>
            <a:lvl2pPr marL="914400">
              <a:buClr>
                <a:schemeClr val="tx1"/>
              </a:buClr>
              <a:buSzPct val="80000"/>
              <a:defRPr/>
            </a:lvl2pPr>
            <a:lvl3pPr marL="1371600">
              <a:buClr>
                <a:schemeClr val="tx1"/>
              </a:buClr>
              <a:buSzPct val="80000"/>
              <a:defRPr/>
            </a:lvl3pPr>
            <a:lvl4pPr marL="1828800">
              <a:buClr>
                <a:schemeClr val="tx1"/>
              </a:buClr>
              <a:buSzPct val="80000"/>
              <a:defRPr/>
            </a:lvl4pPr>
            <a:lvl5pPr marL="2286000">
              <a:buClr>
                <a:schemeClr val="tx1"/>
              </a:buClr>
              <a:buSzPct val="80000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1171EC5-29BE-C106-1E9B-0CBDB598A131}"/>
              </a:ext>
            </a:extLst>
          </p:cNvPr>
          <p:cNvCxnSpPr>
            <a:cxnSpLocks/>
          </p:cNvCxnSpPr>
          <p:nvPr userDrawn="1"/>
        </p:nvCxnSpPr>
        <p:spPr>
          <a:xfrm>
            <a:off x="1298448" y="6111876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6214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9821955" cy="9144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80160" y="2377440"/>
            <a:ext cx="4663440" cy="3566160"/>
          </a:xfrm>
          <a:solidFill>
            <a:schemeClr val="accent1">
              <a:lumMod val="20000"/>
              <a:lumOff val="80000"/>
            </a:schemeClr>
          </a:solidFill>
        </p:spPr>
        <p:txBody>
          <a:bodyPr lIns="365760" tIns="365760" rIns="365760" bIns="365760">
            <a:normAutofit/>
          </a:bodyPr>
          <a:lstStyle>
            <a:lvl1pPr marL="457200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defRPr sz="1800"/>
            </a:lvl1pPr>
            <a:lvl2pPr marL="914400">
              <a:lnSpc>
                <a:spcPct val="90000"/>
              </a:lnSpc>
              <a:buClr>
                <a:schemeClr val="tx1"/>
              </a:buClr>
              <a:buSzPct val="80000"/>
              <a:defRPr sz="1600"/>
            </a:lvl2pPr>
            <a:lvl3pPr marL="1371600">
              <a:lnSpc>
                <a:spcPct val="90000"/>
              </a:lnSpc>
              <a:buClr>
                <a:schemeClr val="tx1"/>
              </a:buClr>
              <a:buSzPct val="80000"/>
              <a:defRPr sz="1400"/>
            </a:lvl3pPr>
            <a:lvl4pPr marL="1828800">
              <a:lnSpc>
                <a:spcPct val="90000"/>
              </a:lnSpc>
              <a:buClr>
                <a:schemeClr val="tx1"/>
              </a:buClr>
              <a:buSzPct val="80000"/>
              <a:defRPr sz="1200"/>
            </a:lvl4pPr>
            <a:lvl5pPr marL="2286000">
              <a:lnSpc>
                <a:spcPct val="90000"/>
              </a:lnSpc>
              <a:buClr>
                <a:schemeClr val="tx1"/>
              </a:buClr>
              <a:buSzPct val="80000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2377440"/>
            <a:ext cx="4663440" cy="3566160"/>
          </a:xfrm>
          <a:solidFill>
            <a:schemeClr val="accent1">
              <a:lumMod val="20000"/>
              <a:lumOff val="80000"/>
            </a:schemeClr>
          </a:solidFill>
        </p:spPr>
        <p:txBody>
          <a:bodyPr lIns="365760" tIns="365760" rIns="365760" bIns="365760">
            <a:normAutofit/>
          </a:bodyPr>
          <a:lstStyle>
            <a:lvl1pPr marL="457200">
              <a:lnSpc>
                <a:spcPct val="90000"/>
              </a:lnSpc>
              <a:spcBef>
                <a:spcPts val="1400"/>
              </a:spcBef>
              <a:buClr>
                <a:schemeClr val="tx1"/>
              </a:buClr>
              <a:buSzPct val="80000"/>
              <a:defRPr sz="1800"/>
            </a:lvl1pPr>
            <a:lvl2pPr marL="914400">
              <a:lnSpc>
                <a:spcPct val="90000"/>
              </a:lnSpc>
              <a:buClr>
                <a:schemeClr val="tx1"/>
              </a:buClr>
              <a:buSzPct val="80000"/>
              <a:defRPr sz="1600"/>
            </a:lvl2pPr>
            <a:lvl3pPr marL="1371600">
              <a:lnSpc>
                <a:spcPct val="90000"/>
              </a:lnSpc>
              <a:buClr>
                <a:schemeClr val="tx1"/>
              </a:buClr>
              <a:buSzPct val="80000"/>
              <a:defRPr sz="1400"/>
            </a:lvl3pPr>
            <a:lvl4pPr marL="1828800">
              <a:lnSpc>
                <a:spcPct val="90000"/>
              </a:lnSpc>
              <a:buClr>
                <a:schemeClr val="tx1"/>
              </a:buClr>
              <a:buSzPct val="80000"/>
              <a:defRPr sz="1200"/>
            </a:lvl4pPr>
            <a:lvl5pPr marL="2286000">
              <a:lnSpc>
                <a:spcPct val="90000"/>
              </a:lnSpc>
              <a:buClr>
                <a:schemeClr val="tx1"/>
              </a:buClr>
              <a:buSzPct val="80000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41554B7-BB36-76F6-DD79-11088AA69E82}"/>
              </a:ext>
            </a:extLst>
          </p:cNvPr>
          <p:cNvCxnSpPr>
            <a:cxnSpLocks/>
          </p:cNvCxnSpPr>
          <p:nvPr userDrawn="1"/>
        </p:nvCxnSpPr>
        <p:spPr>
          <a:xfrm>
            <a:off x="1295400" y="82296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8108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9BC2AC2-003C-AACD-1271-F2F8FBE8F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160" y="1097280"/>
            <a:ext cx="5029200" cy="18288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D758F50-A87C-F2A1-40E8-08F07081E9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84848" y="1097280"/>
            <a:ext cx="4572000" cy="1828800"/>
          </a:xfrm>
          <a:noFill/>
        </p:spPr>
        <p:txBody>
          <a:bodyPr lIns="0" tIns="0" rIns="0" bIns="0">
            <a:normAutofit/>
          </a:bodyPr>
          <a:lstStyle>
            <a:lvl1pPr marL="457200">
              <a:spcBef>
                <a:spcPts val="1400"/>
              </a:spcBef>
              <a:buSzPct val="80000"/>
              <a:defRPr sz="1800"/>
            </a:lvl1pPr>
            <a:lvl2pPr marL="914400">
              <a:buSzPct val="80000"/>
              <a:defRPr sz="1600"/>
            </a:lvl2pPr>
            <a:lvl3pPr marL="1371600">
              <a:buSzPct val="80000"/>
              <a:defRPr sz="1400"/>
            </a:lvl3pPr>
            <a:lvl4pPr marL="1828800">
              <a:buSzPct val="80000"/>
              <a:defRPr sz="1200"/>
            </a:lvl4pPr>
            <a:lvl5pPr marL="2286000">
              <a:buSzPct val="80000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23B02AB-1DB6-AF79-E1B3-175C76BE5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0160" y="3172968"/>
            <a:ext cx="10076688" cy="3108960"/>
          </a:xfrm>
          <a:noFill/>
        </p:spPr>
        <p:txBody>
          <a:bodyPr lIns="0" tIns="0" rIns="0" bIns="0">
            <a:normAutofit/>
          </a:bodyPr>
          <a:lstStyle>
            <a:lvl1pPr marL="457200">
              <a:spcBef>
                <a:spcPts val="1400"/>
              </a:spcBef>
              <a:buSzPct val="80000"/>
              <a:defRPr sz="1800"/>
            </a:lvl1pPr>
            <a:lvl2pPr marL="914400">
              <a:buSzPct val="80000"/>
              <a:defRPr sz="1600"/>
            </a:lvl2pPr>
            <a:lvl3pPr marL="1371600">
              <a:buSzPct val="80000"/>
              <a:defRPr sz="1400"/>
            </a:lvl3pPr>
            <a:lvl4pPr marL="1828800">
              <a:buSzPct val="80000"/>
              <a:defRPr sz="1200"/>
            </a:lvl4pPr>
            <a:lvl5pPr marL="2286000">
              <a:buSzPct val="80000"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2041A78-2CBE-4D73-EF5D-E65139C79DC2}"/>
              </a:ext>
            </a:extLst>
          </p:cNvPr>
          <p:cNvCxnSpPr>
            <a:cxnSpLocks/>
          </p:cNvCxnSpPr>
          <p:nvPr userDrawn="1"/>
        </p:nvCxnSpPr>
        <p:spPr>
          <a:xfrm>
            <a:off x="1295400" y="822960"/>
            <a:ext cx="411480" cy="0"/>
          </a:xfrm>
          <a:prstGeom prst="line">
            <a:avLst/>
          </a:prstGeom>
          <a:ln w="889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774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09600"/>
            <a:ext cx="9821955" cy="125611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1855945"/>
            <a:ext cx="9821955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8A08F60-CEF1-832D-D403-282EA76CBE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0624" y="6019801"/>
            <a:ext cx="457200" cy="1841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cap="all" spc="200" baseline="0">
                <a:solidFill>
                  <a:schemeClr val="accent1"/>
                </a:solidFill>
                <a:latin typeface="Posterama" panose="020B0504020200020000" pitchFamily="34" charset="0"/>
              </a:defRPr>
            </a:lvl1pPr>
          </a:lstStyle>
          <a:p>
            <a:fld id="{75DF2D63-3FF5-D547-96B9-BE9CCD1ABA5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74" r:id="rId3"/>
    <p:sldLayoutId id="2147483675" r:id="rId4"/>
    <p:sldLayoutId id="2147483664" r:id="rId5"/>
    <p:sldLayoutId id="2147483676" r:id="rId6"/>
    <p:sldLayoutId id="2147483677" r:id="rId7"/>
    <p:sldLayoutId id="2147483681" r:id="rId8"/>
    <p:sldLayoutId id="2147483682" r:id="rId9"/>
    <p:sldLayoutId id="2147483683" r:id="rId10"/>
    <p:sldLayoutId id="2147483680" r:id="rId11"/>
    <p:sldLayoutId id="2147483684" r:id="rId12"/>
    <p:sldLayoutId id="2147483673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all" spc="300" baseline="0">
          <a:solidFill>
            <a:schemeClr val="tx1"/>
          </a:solidFill>
          <a:latin typeface="+mj-lt"/>
          <a:ea typeface="+mj-ea"/>
          <a:cs typeface="Posterama" panose="020B0504020200020000" pitchFamily="34" charset="0"/>
        </a:defRPr>
      </a:lvl1pPr>
    </p:titleStyle>
    <p:bodyStyle>
      <a:lvl1pPr marL="228600" indent="-4572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1"/>
        </a:buClr>
        <a:buFont typeface="Courier New" panose="02070309020205020404" pitchFamily="49" charset="0"/>
        <a:buChar char="o"/>
        <a:defRPr sz="2400" b="0" i="0" kern="1200" cap="none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4572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2000" b="0" i="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4572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1800" b="0" i="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4572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1600" b="0" i="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457200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1400" b="0" i="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nova7lalit.pythonanywhere.com/" TargetMode="External"/><Relationship Id="rId2" Type="http://schemas.openxmlformats.org/officeDocument/2006/relationships/hyperlink" Target="https://github.com/lp7554499/medinova-hospital-website.git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D8AA518-16C6-A4E9-5CFD-E855047342E9}"/>
              </a:ext>
            </a:extLst>
          </p:cNvPr>
          <p:cNvSpPr txBox="1">
            <a:spLocks/>
          </p:cNvSpPr>
          <p:nvPr/>
        </p:nvSpPr>
        <p:spPr>
          <a:xfrm>
            <a:off x="619431" y="285135"/>
            <a:ext cx="11179279" cy="6081251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 cap="all" spc="300" baseline="0">
                <a:solidFill>
                  <a:schemeClr val="tx1"/>
                </a:solidFill>
                <a:latin typeface="+mj-lt"/>
                <a:ea typeface="+mj-ea"/>
                <a:cs typeface="Posterama" panose="020B0504020200020000" pitchFamily="34" charset="0"/>
              </a:defRPr>
            </a:lvl1pPr>
          </a:lstStyle>
          <a:p>
            <a:endParaRPr lang="en-IN" sz="4800"/>
          </a:p>
          <a:p>
            <a:r>
              <a:rPr lang="en-IN" sz="4800"/>
              <a:t>Project </a:t>
            </a:r>
            <a:r>
              <a:rPr lang="en-IN" sz="4800" dirty="0"/>
              <a:t>Title:-</a:t>
            </a:r>
            <a:r>
              <a:rPr lang="en-IN" sz="3500" dirty="0"/>
              <a:t> (MEDINOVA – Hospital Website)</a:t>
            </a:r>
          </a:p>
          <a:p>
            <a:endParaRPr lang="en-IN" b="1" dirty="0"/>
          </a:p>
          <a:p>
            <a:r>
              <a:rPr lang="en-IN" sz="4300" dirty="0"/>
              <a:t>Course: </a:t>
            </a:r>
            <a:r>
              <a:rPr lang="en-IN" sz="2600" dirty="0"/>
              <a:t>Web Application Development using Django</a:t>
            </a:r>
          </a:p>
          <a:p>
            <a:endParaRPr lang="en-IN" dirty="0"/>
          </a:p>
          <a:p>
            <a:r>
              <a:rPr lang="en-IN" sz="2600" b="1" dirty="0"/>
              <a:t>Institution</a:t>
            </a:r>
            <a:r>
              <a:rPr lang="en-IN" sz="3900" dirty="0"/>
              <a:t>: </a:t>
            </a:r>
            <a:r>
              <a:rPr lang="en-IN" sz="2400" dirty="0"/>
              <a:t>Sangam University</a:t>
            </a:r>
            <a:br>
              <a:rPr lang="en-IN" sz="4800" dirty="0"/>
            </a:br>
            <a:r>
              <a:rPr lang="en-IN" sz="2600" b="1" dirty="0"/>
              <a:t>Guided By</a:t>
            </a:r>
            <a:r>
              <a:rPr lang="en-IN" sz="2800" b="1" dirty="0"/>
              <a:t>:</a:t>
            </a:r>
            <a:r>
              <a:rPr lang="en-IN" sz="2400" dirty="0"/>
              <a:t> Ajay Kumar Suwalka Sir</a:t>
            </a:r>
            <a:br>
              <a:rPr lang="en-IN" sz="2600" dirty="0"/>
            </a:br>
            <a:r>
              <a:rPr lang="en-IN" sz="2600" b="1" dirty="0"/>
              <a:t>Submitted By</a:t>
            </a:r>
            <a:r>
              <a:rPr lang="en-IN" sz="2600" dirty="0"/>
              <a:t>: Lalit prajapat</a:t>
            </a:r>
            <a:br>
              <a:rPr lang="en-IN" sz="2600" dirty="0"/>
            </a:br>
            <a:r>
              <a:rPr lang="en-IN" sz="2600" b="1" dirty="0"/>
              <a:t>Enrollment Number </a:t>
            </a:r>
            <a:r>
              <a:rPr lang="en-IN" sz="2600" dirty="0"/>
              <a:t>: </a:t>
            </a:r>
            <a:r>
              <a:rPr lang="en-IN" sz="2600" dirty="0">
                <a:solidFill>
                  <a:schemeClr val="accent2">
                    <a:lumMod val="10000"/>
                  </a:schemeClr>
                </a:solidFill>
              </a:rPr>
              <a:t>2023SUBTCs026</a:t>
            </a:r>
            <a:endParaRPr lang="en-IN" sz="4800" dirty="0">
              <a:solidFill>
                <a:schemeClr val="accent2">
                  <a:lumMod val="10000"/>
                </a:schemeClr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2D8091D-4160-28DE-D7CA-4B2680666A36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47767" y="0"/>
            <a:ext cx="2310581" cy="104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664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F86E459-ADAA-FCBF-5E0B-649C6926B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90" y="570271"/>
            <a:ext cx="11218607" cy="58206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94DC6A9-BC76-3B7B-EB3E-A4489F43853F}"/>
              </a:ext>
            </a:extLst>
          </p:cNvPr>
          <p:cNvSpPr txBox="1"/>
          <p:nvPr/>
        </p:nvSpPr>
        <p:spPr>
          <a:xfrm>
            <a:off x="5515897" y="977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Arial Black" panose="020B0A04020102020204" pitchFamily="34" charset="0"/>
              </a:rPr>
              <a:t>API Page</a:t>
            </a:r>
          </a:p>
        </p:txBody>
      </p:sp>
    </p:spTree>
    <p:extLst>
      <p:ext uri="{BB962C8B-B14F-4D97-AF65-F5344CB8AC3E}">
        <p14:creationId xmlns:p14="http://schemas.microsoft.com/office/powerpoint/2010/main" val="3604630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0996" y="291035"/>
            <a:ext cx="6330008" cy="308733"/>
          </a:xfrm>
          <a:noFill/>
        </p:spPr>
        <p:txBody>
          <a:bodyPr anchor="t" anchorCtr="0"/>
          <a:lstStyle/>
          <a:p>
            <a:r>
              <a:rPr lang="en-IN" sz="1800" b="1" dirty="0">
                <a:latin typeface="Arial Black" panose="020B0A04020102020204" pitchFamily="34" charset="0"/>
              </a:rPr>
              <a:t>Third-Party API Integration Page</a:t>
            </a:r>
            <a:endParaRPr lang="en-US" sz="1800" b="1" dirty="0">
              <a:latin typeface="Arial Black" panose="020B0A040201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A4CD38-789C-C557-9536-9116A8BCD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94" y="943896"/>
            <a:ext cx="11316929" cy="569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33E4C65A-4100-037C-17E9-556D4B8906AF}"/>
              </a:ext>
            </a:extLst>
          </p:cNvPr>
          <p:cNvSpPr txBox="1"/>
          <p:nvPr/>
        </p:nvSpPr>
        <p:spPr>
          <a:xfrm>
            <a:off x="5191432" y="1299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Arial Black" panose="020B0A04020102020204" pitchFamily="34" charset="0"/>
              </a:rPr>
              <a:t>Admin Panel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4660339-F414-5B44-471B-5CFEF6B1B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68" y="875071"/>
            <a:ext cx="11198942" cy="538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5227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ADD0C3A-BAD7-3FCE-2D16-E9E3D7BE9A79}"/>
              </a:ext>
            </a:extLst>
          </p:cNvPr>
          <p:cNvSpPr txBox="1"/>
          <p:nvPr/>
        </p:nvSpPr>
        <p:spPr>
          <a:xfrm>
            <a:off x="3048000" y="23812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Arial Black" panose="020B0A04020102020204" pitchFamily="34" charset="0"/>
              </a:rPr>
              <a:t>Hosted Website Screenshot (PythonAnywhere)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B331AA-9DEE-23FD-FDE2-8C947FC0D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3" y="1011262"/>
            <a:ext cx="11946194" cy="584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402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2B895-DF11-6D27-7B79-855E013B0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7176" y="312469"/>
            <a:ext cx="1976579" cy="483944"/>
          </a:xfrm>
        </p:spPr>
        <p:txBody>
          <a:bodyPr/>
          <a:lstStyle/>
          <a:p>
            <a:r>
              <a:rPr lang="en-US" sz="2400" dirty="0">
                <a:latin typeface="Arial Black" panose="020B0A04020102020204" pitchFamily="34" charset="0"/>
              </a:rPr>
              <a:t> - Links -</a:t>
            </a:r>
            <a:endParaRPr lang="en-IN" sz="2400" dirty="0">
              <a:latin typeface="Arial Black" panose="020B0A040201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EFE8FD-2601-DEF9-89B6-A99D7E5BE951}"/>
              </a:ext>
            </a:extLst>
          </p:cNvPr>
          <p:cNvSpPr txBox="1"/>
          <p:nvPr/>
        </p:nvSpPr>
        <p:spPr>
          <a:xfrm>
            <a:off x="245807" y="2096418"/>
            <a:ext cx="11857703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dirty="0">
                <a:latin typeface="Bahnschrift" panose="020B0502040204020203" pitchFamily="34" charset="0"/>
              </a:rPr>
              <a:t>Github Link :- </a:t>
            </a:r>
            <a:r>
              <a:rPr lang="en-IN" sz="4000" b="1" dirty="0">
                <a:latin typeface="Bahnschrift" panose="020B0502040204020203" pitchFamily="34" charset="0"/>
                <a:hlinkClick r:id="rId2"/>
              </a:rPr>
              <a:t>https://github.com/lp7554499/medinova-hospital-website.git</a:t>
            </a:r>
            <a:endParaRPr lang="en-IN" sz="4000" b="1" dirty="0">
              <a:latin typeface="Bahnschrift" panose="020B0502040204020203" pitchFamily="34" charset="0"/>
            </a:endParaRPr>
          </a:p>
          <a:p>
            <a:r>
              <a:rPr lang="en-US" sz="4000" b="1" dirty="0">
                <a:latin typeface="Bahnschrift" panose="020B0502040204020203" pitchFamily="34" charset="0"/>
              </a:rPr>
              <a:t>Live hosting link (PythonAnywhere) :-</a:t>
            </a:r>
            <a:r>
              <a:rPr lang="en-US" sz="4000" b="1" dirty="0">
                <a:latin typeface="Bahnschrift" panose="020B0502040204020203" pitchFamily="34" charset="0"/>
                <a:hlinkClick r:id="rId3"/>
              </a:rPr>
              <a:t>https://medinova7lalit.pythonanywhere.com/</a:t>
            </a:r>
            <a:endParaRPr lang="en-US" sz="4000" b="1" dirty="0">
              <a:latin typeface="Bahnschrif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354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4E09CEC-5FF0-43B5-01DB-A3DBB476A5A9}"/>
              </a:ext>
            </a:extLst>
          </p:cNvPr>
          <p:cNvSpPr txBox="1"/>
          <p:nvPr/>
        </p:nvSpPr>
        <p:spPr>
          <a:xfrm>
            <a:off x="1061883" y="2637332"/>
            <a:ext cx="11779046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6600" b="1" dirty="0">
                <a:effectLst/>
                <a:latin typeface="Georgia" panose="02040502050405020303" pitchFamily="18" charset="0"/>
              </a:rPr>
              <a:t>Screenshots of website</a:t>
            </a:r>
            <a:endParaRPr lang="en-IN" sz="6600" b="1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5195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5848F263-1437-6D70-D616-8045785FD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89" y="589935"/>
            <a:ext cx="11405421" cy="611115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4AEC865-2F13-FD79-8894-924D0C92A12B}"/>
              </a:ext>
            </a:extLst>
          </p:cNvPr>
          <p:cNvSpPr txBox="1"/>
          <p:nvPr/>
        </p:nvSpPr>
        <p:spPr>
          <a:xfrm>
            <a:off x="5338915" y="220603"/>
            <a:ext cx="2172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 Black" panose="020B0A04020102020204" pitchFamily="34" charset="0"/>
              </a:rPr>
              <a:t>H</a:t>
            </a:r>
            <a:r>
              <a:rPr lang="en-IN" b="1" dirty="0">
                <a:latin typeface="Arial Black" panose="020B0A04020102020204" pitchFamily="34" charset="0"/>
              </a:rPr>
              <a:t>ome Page</a:t>
            </a:r>
            <a:endParaRPr lang="en-IN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8037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8CBA702-1DB4-34B9-F353-B2061D172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77" y="786580"/>
            <a:ext cx="11474245" cy="573220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AB6E01-0280-24AE-89D2-F44DC6CBEC22}"/>
              </a:ext>
            </a:extLst>
          </p:cNvPr>
          <p:cNvSpPr txBox="1"/>
          <p:nvPr/>
        </p:nvSpPr>
        <p:spPr>
          <a:xfrm>
            <a:off x="5270089" y="339213"/>
            <a:ext cx="2172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Arial Black" panose="020B0A04020102020204" pitchFamily="34" charset="0"/>
              </a:rPr>
              <a:t>About Page</a:t>
            </a:r>
            <a:endParaRPr lang="en-IN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F86312D-BA25-7195-2D31-A00EAE80A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8" y="766916"/>
            <a:ext cx="11297265" cy="55355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A964AE-6E62-BB20-0CF5-7D9B4E506CA4}"/>
              </a:ext>
            </a:extLst>
          </p:cNvPr>
          <p:cNvSpPr txBox="1"/>
          <p:nvPr/>
        </p:nvSpPr>
        <p:spPr>
          <a:xfrm>
            <a:off x="5270089" y="339213"/>
            <a:ext cx="2172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Arial Black" panose="020B0A04020102020204" pitchFamily="34" charset="0"/>
              </a:rPr>
              <a:t>Services Page</a:t>
            </a:r>
          </a:p>
        </p:txBody>
      </p:sp>
    </p:spTree>
    <p:extLst>
      <p:ext uri="{BB962C8B-B14F-4D97-AF65-F5344CB8AC3E}">
        <p14:creationId xmlns:p14="http://schemas.microsoft.com/office/powerpoint/2010/main" val="3058085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73BE160B-C237-23BA-7BAB-564757D1F547}"/>
              </a:ext>
            </a:extLst>
          </p:cNvPr>
          <p:cNvSpPr txBox="1"/>
          <p:nvPr/>
        </p:nvSpPr>
        <p:spPr>
          <a:xfrm>
            <a:off x="5270089" y="339213"/>
            <a:ext cx="2172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Arial Black" panose="020B0A04020102020204" pitchFamily="34" charset="0"/>
              </a:rPr>
              <a:t>Doctors Page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932BD7-EE4A-52D5-A942-DB54C2AFD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93" y="879943"/>
            <a:ext cx="11464414" cy="563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41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A71DF324-163E-327C-23BE-D073B8B2B1EA}"/>
              </a:ext>
            </a:extLst>
          </p:cNvPr>
          <p:cNvSpPr txBox="1"/>
          <p:nvPr/>
        </p:nvSpPr>
        <p:spPr>
          <a:xfrm>
            <a:off x="4984955" y="346276"/>
            <a:ext cx="26547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Arial Black" panose="020B0A04020102020204" pitchFamily="34" charset="0"/>
              </a:rPr>
              <a:t>Appointment Page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2F453D1-B26C-1652-39CF-3B1836612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40" y="1006273"/>
            <a:ext cx="11739716" cy="5505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402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4">
            <a:extLst>
              <a:ext uri="{FF2B5EF4-FFF2-40B4-BE49-F238E27FC236}">
                <a16:creationId xmlns:a16="http://schemas.microsoft.com/office/drawing/2014/main" id="{17C4C076-75A0-8CBC-B4A2-72DC629827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Contact Page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73DAA7-630E-009C-9C6C-8C94196B4BAE}"/>
              </a:ext>
            </a:extLst>
          </p:cNvPr>
          <p:cNvSpPr txBox="1"/>
          <p:nvPr/>
        </p:nvSpPr>
        <p:spPr>
          <a:xfrm>
            <a:off x="5083277" y="115217"/>
            <a:ext cx="20254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Arial Black" panose="020B0A04020102020204" pitchFamily="34" charset="0"/>
              </a:rPr>
              <a:t>Contact Page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F5F1226-0988-857F-54A1-5400D79A2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22" y="1153364"/>
            <a:ext cx="11385754" cy="514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CDFF13A-167F-FB0E-236F-03131908CE0A}"/>
              </a:ext>
            </a:extLst>
          </p:cNvPr>
          <p:cNvSpPr txBox="1"/>
          <p:nvPr/>
        </p:nvSpPr>
        <p:spPr>
          <a:xfrm>
            <a:off x="5329084" y="188960"/>
            <a:ext cx="1533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Arial Black" panose="020B0A04020102020204" pitchFamily="34" charset="0"/>
              </a:rPr>
              <a:t>Blog Page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0B28B42-AC69-BD85-1520-3FF90F8CA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74" y="914400"/>
            <a:ext cx="11493910" cy="545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Scientific Discovery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6D3ED"/>
      </a:accent1>
      <a:accent2>
        <a:srgbClr val="C7DBE1"/>
      </a:accent2>
      <a:accent3>
        <a:srgbClr val="688EBD"/>
      </a:accent3>
      <a:accent4>
        <a:srgbClr val="BCE5DD"/>
      </a:accent4>
      <a:accent5>
        <a:srgbClr val="66DDCC"/>
      </a:accent5>
      <a:accent6>
        <a:srgbClr val="E0CE61"/>
      </a:accent6>
      <a:hlink>
        <a:srgbClr val="0563C1"/>
      </a:hlink>
      <a:folHlink>
        <a:srgbClr val="954F72"/>
      </a:folHlink>
    </a:clrScheme>
    <a:fontScheme name="Custom 36">
      <a:majorFont>
        <a:latin typeface="Posterama"/>
        <a:ea typeface=""/>
        <a:cs typeface=""/>
      </a:majorFont>
      <a:minorFont>
        <a:latin typeface="Daytona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ientific discovery_V1_win32_EF_v4.potx" id="{C76E1CB0-558D-4FB9-AA8B-DAB0BFDB970A}" vid="{87D4F3E9-C3BB-413B-A87E-0B7BB674A5C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881D8D6-8849-400B-8BC9-21D401C7DD0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F8397A0-8C35-4EEE-8E61-47C914415B5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A734A7-6096-47AA-9737-CDF62701A0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{A4DF4DBE-4BF5-4F8D-9DF7-6BD67AEC9D3A}tf67061901_win32</Template>
  <TotalTime>282</TotalTime>
  <Words>106</Words>
  <Application>Microsoft Office PowerPoint</Application>
  <PresentationFormat>Widescreen</PresentationFormat>
  <Paragraphs>22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Arial Black</vt:lpstr>
      <vt:lpstr>Bahnschrift</vt:lpstr>
      <vt:lpstr>Calibri</vt:lpstr>
      <vt:lpstr>Courier New</vt:lpstr>
      <vt:lpstr>Daytona Condensed Light</vt:lpstr>
      <vt:lpstr>Georgia</vt:lpstr>
      <vt:lpstr>Posterama</vt:lpstr>
      <vt:lpstr>Custom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Third-Party API Integration Page</vt:lpstr>
      <vt:lpstr>PowerPoint Presentation</vt:lpstr>
      <vt:lpstr>PowerPoint Presentation</vt:lpstr>
      <vt:lpstr> - Links -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HP LAPTOP</dc:creator>
  <cp:lastModifiedBy>HP LAPTOP</cp:lastModifiedBy>
  <cp:revision>1</cp:revision>
  <dcterms:created xsi:type="dcterms:W3CDTF">2025-12-18T21:41:58Z</dcterms:created>
  <dcterms:modified xsi:type="dcterms:W3CDTF">2025-12-19T09:16:17Z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